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1" r:id="rId4"/>
    <p:sldId id="274" r:id="rId5"/>
    <p:sldId id="276" r:id="rId6"/>
    <p:sldId id="277" r:id="rId7"/>
    <p:sldId id="278" r:id="rId8"/>
    <p:sldId id="279" r:id="rId9"/>
    <p:sldId id="281" r:id="rId10"/>
    <p:sldId id="282" r:id="rId11"/>
    <p:sldId id="283" r:id="rId12"/>
    <p:sldId id="262" r:id="rId13"/>
    <p:sldId id="268" r:id="rId14"/>
    <p:sldId id="272" r:id="rId15"/>
    <p:sldId id="275" r:id="rId16"/>
    <p:sldId id="271" r:id="rId17"/>
    <p:sldId id="258" r:id="rId18"/>
    <p:sldId id="267" r:id="rId19"/>
    <p:sldId id="265" r:id="rId20"/>
    <p:sldId id="264" r:id="rId21"/>
    <p:sldId id="269" r:id="rId22"/>
    <p:sldId id="259" r:id="rId23"/>
    <p:sldId id="270" r:id="rId24"/>
    <p:sldId id="26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B942DD-9909-4F65-BBB0-1C1BBE5CC136}" v="158" dt="2023-03-07T03:08:52.147"/>
    <p1510:client id="{7C2A3E9F-19C6-4567-AA49-1FD0164A947A}" v="10" dt="2023-03-06T20:06:00.788"/>
    <p1510:client id="{DD66D19F-9606-4835-9F3F-805CF8511D6F}" v="5" dt="2023-03-06T15:38:05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Klimack" userId="57fd4d356ebbeb3f" providerId="LiveId" clId="{35BEB7E4-2079-4E33-A048-5C59EB8F7790}"/>
    <pc:docChg chg="custSel addSld delSld modSld">
      <pc:chgData name="Jason Klimack" userId="57fd4d356ebbeb3f" providerId="LiveId" clId="{35BEB7E4-2079-4E33-A048-5C59EB8F7790}" dt="2023-03-05T20:58:33.957" v="156" actId="2696"/>
      <pc:docMkLst>
        <pc:docMk/>
      </pc:docMkLst>
      <pc:sldChg chg="delSp modSp mod">
        <pc:chgData name="Jason Klimack" userId="57fd4d356ebbeb3f" providerId="LiveId" clId="{35BEB7E4-2079-4E33-A048-5C59EB8F7790}" dt="2023-03-05T19:25:41.863" v="155" actId="1076"/>
        <pc:sldMkLst>
          <pc:docMk/>
          <pc:sldMk cId="3559003993" sldId="261"/>
        </pc:sldMkLst>
        <pc:spChg chg="mod">
          <ac:chgData name="Jason Klimack" userId="57fd4d356ebbeb3f" providerId="LiveId" clId="{35BEB7E4-2079-4E33-A048-5C59EB8F7790}" dt="2023-03-05T19:25:41.863" v="155" actId="1076"/>
          <ac:spMkLst>
            <pc:docMk/>
            <pc:sldMk cId="3559003993" sldId="261"/>
            <ac:spMk id="3" creationId="{2ED37765-628F-F63D-8861-01D7CAAC53D0}"/>
          </ac:spMkLst>
        </pc:spChg>
        <pc:picChg chg="del">
          <ac:chgData name="Jason Klimack" userId="57fd4d356ebbeb3f" providerId="LiveId" clId="{35BEB7E4-2079-4E33-A048-5C59EB8F7790}" dt="2023-03-05T19:25:33.542" v="153" actId="478"/>
          <ac:picMkLst>
            <pc:docMk/>
            <pc:sldMk cId="3559003993" sldId="261"/>
            <ac:picMk id="2050" creationId="{CBF8A19A-4DF7-CCE2-0DBC-ED692990B45B}"/>
          </ac:picMkLst>
        </pc:picChg>
        <pc:picChg chg="mod">
          <ac:chgData name="Jason Klimack" userId="57fd4d356ebbeb3f" providerId="LiveId" clId="{35BEB7E4-2079-4E33-A048-5C59EB8F7790}" dt="2023-03-05T19:25:36.646" v="154" actId="14100"/>
          <ac:picMkLst>
            <pc:docMk/>
            <pc:sldMk cId="3559003993" sldId="261"/>
            <ac:picMk id="2052" creationId="{2B84431F-0B9A-D00C-AC01-E6FDCD9090D0}"/>
          </ac:picMkLst>
        </pc:picChg>
      </pc:sldChg>
      <pc:sldChg chg="del">
        <pc:chgData name="Jason Klimack" userId="57fd4d356ebbeb3f" providerId="LiveId" clId="{35BEB7E4-2079-4E33-A048-5C59EB8F7790}" dt="2023-03-05T20:58:33.957" v="156" actId="2696"/>
        <pc:sldMkLst>
          <pc:docMk/>
          <pc:sldMk cId="346025099" sldId="266"/>
        </pc:sldMkLst>
      </pc:sldChg>
      <pc:sldChg chg="addSp delSp modSp new mod">
        <pc:chgData name="Jason Klimack" userId="57fd4d356ebbeb3f" providerId="LiveId" clId="{35BEB7E4-2079-4E33-A048-5C59EB8F7790}" dt="2023-03-05T19:22:50.022" v="118" actId="20577"/>
        <pc:sldMkLst>
          <pc:docMk/>
          <pc:sldMk cId="4111718714" sldId="267"/>
        </pc:sldMkLst>
        <pc:spChg chg="mod">
          <ac:chgData name="Jason Klimack" userId="57fd4d356ebbeb3f" providerId="LiveId" clId="{35BEB7E4-2079-4E33-A048-5C59EB8F7790}" dt="2023-03-05T19:21:48.869" v="48" actId="20577"/>
          <ac:spMkLst>
            <pc:docMk/>
            <pc:sldMk cId="4111718714" sldId="267"/>
            <ac:spMk id="2" creationId="{B8EDDB29-BA0C-F6A7-11E4-62B4B6EEB701}"/>
          </ac:spMkLst>
        </pc:spChg>
        <pc:spChg chg="del">
          <ac:chgData name="Jason Klimack" userId="57fd4d356ebbeb3f" providerId="LiveId" clId="{35BEB7E4-2079-4E33-A048-5C59EB8F7790}" dt="2023-03-05T19:07:44.049" v="3"/>
          <ac:spMkLst>
            <pc:docMk/>
            <pc:sldMk cId="4111718714" sldId="267"/>
            <ac:spMk id="3" creationId="{ABA16C18-71A5-39A8-5305-B1CB7974A1D7}"/>
          </ac:spMkLst>
        </pc:spChg>
        <pc:spChg chg="add del">
          <ac:chgData name="Jason Klimack" userId="57fd4d356ebbeb3f" providerId="LiveId" clId="{35BEB7E4-2079-4E33-A048-5C59EB8F7790}" dt="2023-03-05T19:07:35.971" v="2" actId="478"/>
          <ac:spMkLst>
            <pc:docMk/>
            <pc:sldMk cId="4111718714" sldId="267"/>
            <ac:spMk id="5" creationId="{5E4E85D0-DEA2-BFC9-E8BD-08376F458202}"/>
          </ac:spMkLst>
        </pc:spChg>
        <pc:spChg chg="add del mod">
          <ac:chgData name="Jason Klimack" userId="57fd4d356ebbeb3f" providerId="LiveId" clId="{35BEB7E4-2079-4E33-A048-5C59EB8F7790}" dt="2023-03-05T19:09:23.924" v="13"/>
          <ac:spMkLst>
            <pc:docMk/>
            <pc:sldMk cId="4111718714" sldId="267"/>
            <ac:spMk id="9" creationId="{AD328F52-E2F3-F993-3E4D-F46FC674C0E2}"/>
          </ac:spMkLst>
        </pc:spChg>
        <pc:spChg chg="add del">
          <ac:chgData name="Jason Klimack" userId="57fd4d356ebbeb3f" providerId="LiveId" clId="{35BEB7E4-2079-4E33-A048-5C59EB8F7790}" dt="2023-03-05T19:09:14.139" v="12" actId="478"/>
          <ac:spMkLst>
            <pc:docMk/>
            <pc:sldMk cId="4111718714" sldId="267"/>
            <ac:spMk id="11" creationId="{0C8455B4-881A-AA57-2068-816993F02CDA}"/>
          </ac:spMkLst>
        </pc:spChg>
        <pc:spChg chg="add mod">
          <ac:chgData name="Jason Klimack" userId="57fd4d356ebbeb3f" providerId="LiveId" clId="{35BEB7E4-2079-4E33-A048-5C59EB8F7790}" dt="2023-03-05T19:22:50.022" v="118" actId="20577"/>
          <ac:spMkLst>
            <pc:docMk/>
            <pc:sldMk cId="4111718714" sldId="267"/>
            <ac:spMk id="16" creationId="{A5F04F7F-4C39-5870-6C9D-A642A0186A0E}"/>
          </ac:spMkLst>
        </pc:spChg>
        <pc:picChg chg="add del mod">
          <ac:chgData name="Jason Klimack" userId="57fd4d356ebbeb3f" providerId="LiveId" clId="{35BEB7E4-2079-4E33-A048-5C59EB8F7790}" dt="2023-03-05T19:08:45.759" v="10" actId="478"/>
          <ac:picMkLst>
            <pc:docMk/>
            <pc:sldMk cId="4111718714" sldId="267"/>
            <ac:picMk id="7" creationId="{11C12F12-519A-D584-5F8B-6A92767C678F}"/>
          </ac:picMkLst>
        </pc:picChg>
        <pc:picChg chg="add mod">
          <ac:chgData name="Jason Klimack" userId="57fd4d356ebbeb3f" providerId="LiveId" clId="{35BEB7E4-2079-4E33-A048-5C59EB8F7790}" dt="2023-03-05T19:10:20.279" v="26" actId="14100"/>
          <ac:picMkLst>
            <pc:docMk/>
            <pc:sldMk cId="4111718714" sldId="267"/>
            <ac:picMk id="13" creationId="{C58F341E-962D-95C9-27EF-EF9DC1377378}"/>
          </ac:picMkLst>
        </pc:picChg>
        <pc:picChg chg="add mod modCrop">
          <ac:chgData name="Jason Klimack" userId="57fd4d356ebbeb3f" providerId="LiveId" clId="{35BEB7E4-2079-4E33-A048-5C59EB8F7790}" dt="2023-03-05T19:10:23.482" v="27" actId="14100"/>
          <ac:picMkLst>
            <pc:docMk/>
            <pc:sldMk cId="4111718714" sldId="267"/>
            <ac:picMk id="15" creationId="{12C1E700-36EF-B9DC-9F10-500D2DEFC1F4}"/>
          </ac:picMkLst>
        </pc:picChg>
      </pc:sldChg>
      <pc:sldChg chg="modSp new mod">
        <pc:chgData name="Jason Klimack" userId="57fd4d356ebbeb3f" providerId="LiveId" clId="{35BEB7E4-2079-4E33-A048-5C59EB8F7790}" dt="2023-03-05T19:25:00.068" v="152" actId="20577"/>
        <pc:sldMkLst>
          <pc:docMk/>
          <pc:sldMk cId="3782480748" sldId="268"/>
        </pc:sldMkLst>
        <pc:spChg chg="mod">
          <ac:chgData name="Jason Klimack" userId="57fd4d356ebbeb3f" providerId="LiveId" clId="{35BEB7E4-2079-4E33-A048-5C59EB8F7790}" dt="2023-03-05T19:25:00.068" v="152" actId="20577"/>
          <ac:spMkLst>
            <pc:docMk/>
            <pc:sldMk cId="3782480748" sldId="268"/>
            <ac:spMk id="3" creationId="{0620E539-2CFF-E68C-2B4E-7B0A9DE43B3E}"/>
          </ac:spMkLst>
        </pc:spChg>
      </pc:sldChg>
    </pc:docChg>
  </pc:docChgLst>
  <pc:docChgLst>
    <pc:chgData name="Jason Klimack" userId="df7987f3-1760-45d6-a1a4-58eeb7263382" providerId="ADAL" clId="{DD66D19F-9606-4835-9F3F-805CF8511D6F}"/>
    <pc:docChg chg="addSld modSld">
      <pc:chgData name="Jason Klimack" userId="df7987f3-1760-45d6-a1a4-58eeb7263382" providerId="ADAL" clId="{DD66D19F-9606-4835-9F3F-805CF8511D6F}" dt="2023-03-06T15:38:05.995" v="60" actId="1076"/>
      <pc:docMkLst>
        <pc:docMk/>
      </pc:docMkLst>
      <pc:sldChg chg="addSp modSp mod">
        <pc:chgData name="Jason Klimack" userId="df7987f3-1760-45d6-a1a4-58eeb7263382" providerId="ADAL" clId="{DD66D19F-9606-4835-9F3F-805CF8511D6F}" dt="2023-03-06T15:38:05.995" v="60" actId="1076"/>
        <pc:sldMkLst>
          <pc:docMk/>
          <pc:sldMk cId="1537298362" sldId="259"/>
        </pc:sldMkLst>
        <pc:spChg chg="mod">
          <ac:chgData name="Jason Klimack" userId="df7987f3-1760-45d6-a1a4-58eeb7263382" providerId="ADAL" clId="{DD66D19F-9606-4835-9F3F-805CF8511D6F}" dt="2023-03-06T15:37:43.098" v="56" actId="20577"/>
          <ac:spMkLst>
            <pc:docMk/>
            <pc:sldMk cId="1537298362" sldId="259"/>
            <ac:spMk id="2" creationId="{9AEE49B5-0B82-5EAF-D7A5-7ABA28F78FDE}"/>
          </ac:spMkLst>
        </pc:spChg>
        <pc:picChg chg="add mod">
          <ac:chgData name="Jason Klimack" userId="df7987f3-1760-45d6-a1a4-58eeb7263382" providerId="ADAL" clId="{DD66D19F-9606-4835-9F3F-805CF8511D6F}" dt="2023-03-06T15:38:05.995" v="60" actId="1076"/>
          <ac:picMkLst>
            <pc:docMk/>
            <pc:sldMk cId="1537298362" sldId="259"/>
            <ac:picMk id="4" creationId="{87F2B10D-1415-3315-64CA-5B58CF753637}"/>
          </ac:picMkLst>
        </pc:picChg>
      </pc:sldChg>
      <pc:sldChg chg="delSp">
        <pc:chgData name="Jason Klimack" userId="df7987f3-1760-45d6-a1a4-58eeb7263382" providerId="ADAL" clId="{DD66D19F-9606-4835-9F3F-805CF8511D6F}" dt="2023-03-06T15:37:52.607" v="57" actId="21"/>
        <pc:sldMkLst>
          <pc:docMk/>
          <pc:sldMk cId="931341788" sldId="264"/>
        </pc:sldMkLst>
        <pc:picChg chg="del">
          <ac:chgData name="Jason Klimack" userId="df7987f3-1760-45d6-a1a4-58eeb7263382" providerId="ADAL" clId="{DD66D19F-9606-4835-9F3F-805CF8511D6F}" dt="2023-03-06T15:37:52.607" v="57" actId="21"/>
          <ac:picMkLst>
            <pc:docMk/>
            <pc:sldMk cId="931341788" sldId="264"/>
            <ac:picMk id="4098" creationId="{C845C421-8909-79D0-415D-DEF5B0331D81}"/>
          </ac:picMkLst>
        </pc:picChg>
      </pc:sldChg>
      <pc:sldChg chg="addSp modSp new mod modAnim">
        <pc:chgData name="Jason Klimack" userId="df7987f3-1760-45d6-a1a4-58eeb7263382" providerId="ADAL" clId="{DD66D19F-9606-4835-9F3F-805CF8511D6F}" dt="2023-03-06T15:36:53.953" v="36" actId="1076"/>
        <pc:sldMkLst>
          <pc:docMk/>
          <pc:sldMk cId="123414162" sldId="269"/>
        </pc:sldMkLst>
        <pc:spChg chg="mod">
          <ac:chgData name="Jason Klimack" userId="df7987f3-1760-45d6-a1a4-58eeb7263382" providerId="ADAL" clId="{DD66D19F-9606-4835-9F3F-805CF8511D6F}" dt="2023-03-06T15:36:42.417" v="32" actId="14100"/>
          <ac:spMkLst>
            <pc:docMk/>
            <pc:sldMk cId="123414162" sldId="269"/>
            <ac:spMk id="2" creationId="{BBD5CE8B-5C77-7803-7D34-DC6D964B1FF3}"/>
          </ac:spMkLst>
        </pc:spChg>
        <pc:picChg chg="add mod">
          <ac:chgData name="Jason Klimack" userId="df7987f3-1760-45d6-a1a4-58eeb7263382" providerId="ADAL" clId="{DD66D19F-9606-4835-9F3F-805CF8511D6F}" dt="2023-03-06T15:36:53.953" v="36" actId="1076"/>
          <ac:picMkLst>
            <pc:docMk/>
            <pc:sldMk cId="123414162" sldId="269"/>
            <ac:picMk id="3" creationId="{92C8FADB-35B3-DCFB-638B-8D946EE1353D}"/>
          </ac:picMkLst>
        </pc:picChg>
      </pc:sldChg>
      <pc:sldChg chg="add">
        <pc:chgData name="Jason Klimack" userId="df7987f3-1760-45d6-a1a4-58eeb7263382" providerId="ADAL" clId="{DD66D19F-9606-4835-9F3F-805CF8511D6F}" dt="2023-03-06T15:37:34.064" v="37" actId="2890"/>
        <pc:sldMkLst>
          <pc:docMk/>
          <pc:sldMk cId="3859448715" sldId="270"/>
        </pc:sldMkLst>
      </pc:sldChg>
    </pc:docChg>
  </pc:docChgLst>
  <pc:docChgLst>
    <pc:chgData name="Jason Klimack" userId="df7987f3-1760-45d6-a1a4-58eeb7263382" providerId="ADAL" clId="{7C2A3E9F-19C6-4567-AA49-1FD0164A947A}"/>
    <pc:docChg chg="undo custSel addSld delSld modSld sldOrd">
      <pc:chgData name="Jason Klimack" userId="df7987f3-1760-45d6-a1a4-58eeb7263382" providerId="ADAL" clId="{7C2A3E9F-19C6-4567-AA49-1FD0164A947A}" dt="2023-03-06T20:26:46.290" v="702" actId="20577"/>
      <pc:docMkLst>
        <pc:docMk/>
      </pc:docMkLst>
      <pc:sldChg chg="addSp modSp mod">
        <pc:chgData name="Jason Klimack" userId="df7987f3-1760-45d6-a1a4-58eeb7263382" providerId="ADAL" clId="{7C2A3E9F-19C6-4567-AA49-1FD0164A947A}" dt="2023-03-06T18:43:23.323" v="213" actId="20577"/>
        <pc:sldMkLst>
          <pc:docMk/>
          <pc:sldMk cId="931341788" sldId="264"/>
        </pc:sldMkLst>
        <pc:spChg chg="add mod">
          <ac:chgData name="Jason Klimack" userId="df7987f3-1760-45d6-a1a4-58eeb7263382" providerId="ADAL" clId="{7C2A3E9F-19C6-4567-AA49-1FD0164A947A}" dt="2023-03-06T18:43:23.323" v="213" actId="20577"/>
          <ac:spMkLst>
            <pc:docMk/>
            <pc:sldMk cId="931341788" sldId="264"/>
            <ac:spMk id="2" creationId="{019FAB35-ECC9-0075-0106-DE7139744368}"/>
          </ac:spMkLst>
        </pc:spChg>
      </pc:sldChg>
      <pc:sldChg chg="delSp">
        <pc:chgData name="Jason Klimack" userId="df7987f3-1760-45d6-a1a4-58eeb7263382" providerId="ADAL" clId="{7C2A3E9F-19C6-4567-AA49-1FD0164A947A}" dt="2023-03-06T18:43:52.490" v="230" actId="478"/>
        <pc:sldMkLst>
          <pc:docMk/>
          <pc:sldMk cId="1398730245" sldId="265"/>
        </pc:sldMkLst>
        <pc:picChg chg="del">
          <ac:chgData name="Jason Klimack" userId="df7987f3-1760-45d6-a1a4-58eeb7263382" providerId="ADAL" clId="{7C2A3E9F-19C6-4567-AA49-1FD0164A947A}" dt="2023-03-06T18:43:52.490" v="230" actId="478"/>
          <ac:picMkLst>
            <pc:docMk/>
            <pc:sldMk cId="1398730245" sldId="265"/>
            <ac:picMk id="5124" creationId="{F7762719-F07B-444D-0843-08A2C0D20184}"/>
          </ac:picMkLst>
        </pc:picChg>
      </pc:sldChg>
      <pc:sldChg chg="addSp modSp mod">
        <pc:chgData name="Jason Klimack" userId="df7987f3-1760-45d6-a1a4-58eeb7263382" providerId="ADAL" clId="{7C2A3E9F-19C6-4567-AA49-1FD0164A947A}" dt="2023-03-06T20:07:20.374" v="580" actId="27636"/>
        <pc:sldMkLst>
          <pc:docMk/>
          <pc:sldMk cId="3782480748" sldId="268"/>
        </pc:sldMkLst>
        <pc:spChg chg="mod">
          <ac:chgData name="Jason Klimack" userId="df7987f3-1760-45d6-a1a4-58eeb7263382" providerId="ADAL" clId="{7C2A3E9F-19C6-4567-AA49-1FD0164A947A}" dt="2023-03-06T19:01:36.604" v="421" actId="20577"/>
          <ac:spMkLst>
            <pc:docMk/>
            <pc:sldMk cId="3782480748" sldId="268"/>
            <ac:spMk id="2" creationId="{C57FE5F9-3979-411B-C51F-7D16B25688EA}"/>
          </ac:spMkLst>
        </pc:spChg>
        <pc:spChg chg="mod">
          <ac:chgData name="Jason Klimack" userId="df7987f3-1760-45d6-a1a4-58eeb7263382" providerId="ADAL" clId="{7C2A3E9F-19C6-4567-AA49-1FD0164A947A}" dt="2023-03-06T20:07:20.374" v="580" actId="27636"/>
          <ac:spMkLst>
            <pc:docMk/>
            <pc:sldMk cId="3782480748" sldId="268"/>
            <ac:spMk id="3" creationId="{0620E539-2CFF-E68C-2B4E-7B0A9DE43B3E}"/>
          </ac:spMkLst>
        </pc:spChg>
        <pc:spChg chg="add mod">
          <ac:chgData name="Jason Klimack" userId="df7987f3-1760-45d6-a1a4-58eeb7263382" providerId="ADAL" clId="{7C2A3E9F-19C6-4567-AA49-1FD0164A947A}" dt="2023-03-06T20:06:00.787" v="498" actId="1076"/>
          <ac:spMkLst>
            <pc:docMk/>
            <pc:sldMk cId="3782480748" sldId="268"/>
            <ac:spMk id="4" creationId="{5EA3604B-6265-B57D-A63B-22F980D01BB8}"/>
          </ac:spMkLst>
        </pc:spChg>
        <pc:spChg chg="add mod">
          <ac:chgData name="Jason Klimack" userId="df7987f3-1760-45d6-a1a4-58eeb7263382" providerId="ADAL" clId="{7C2A3E9F-19C6-4567-AA49-1FD0164A947A}" dt="2023-03-06T20:06:00.787" v="498" actId="1076"/>
          <ac:spMkLst>
            <pc:docMk/>
            <pc:sldMk cId="3782480748" sldId="268"/>
            <ac:spMk id="5" creationId="{704B58B6-E1B3-1DDB-7D5D-7AF79FBF8C22}"/>
          </ac:spMkLst>
        </pc:spChg>
        <pc:grpChg chg="add mod">
          <ac:chgData name="Jason Klimack" userId="df7987f3-1760-45d6-a1a4-58eeb7263382" providerId="ADAL" clId="{7C2A3E9F-19C6-4567-AA49-1FD0164A947A}" dt="2023-03-06T20:06:00.787" v="498" actId="1076"/>
          <ac:grpSpMkLst>
            <pc:docMk/>
            <pc:sldMk cId="3782480748" sldId="268"/>
            <ac:grpSpMk id="6" creationId="{BFF9E2BF-A309-6F6B-F383-05F439EAAF5E}"/>
          </ac:grpSpMkLst>
        </pc:grpChg>
        <pc:picChg chg="add mod">
          <ac:chgData name="Jason Klimack" userId="df7987f3-1760-45d6-a1a4-58eeb7263382" providerId="ADAL" clId="{7C2A3E9F-19C6-4567-AA49-1FD0164A947A}" dt="2023-03-06T20:06:00.787" v="498" actId="1076"/>
          <ac:picMkLst>
            <pc:docMk/>
            <pc:sldMk cId="3782480748" sldId="268"/>
            <ac:picMk id="1026" creationId="{4390EEDA-14CF-A696-85BD-CA91585E10BF}"/>
          </ac:picMkLst>
        </pc:picChg>
      </pc:sldChg>
      <pc:sldChg chg="addSp modSp new mod">
        <pc:chgData name="Jason Klimack" userId="df7987f3-1760-45d6-a1a4-58eeb7263382" providerId="ADAL" clId="{7C2A3E9F-19C6-4567-AA49-1FD0164A947A}" dt="2023-03-06T18:41:39.094" v="126" actId="1076"/>
        <pc:sldMkLst>
          <pc:docMk/>
          <pc:sldMk cId="848559034" sldId="271"/>
        </pc:sldMkLst>
        <pc:spChg chg="mod">
          <ac:chgData name="Jason Klimack" userId="df7987f3-1760-45d6-a1a4-58eeb7263382" providerId="ADAL" clId="{7C2A3E9F-19C6-4567-AA49-1FD0164A947A}" dt="2023-03-06T18:37:53.334" v="18" actId="20577"/>
          <ac:spMkLst>
            <pc:docMk/>
            <pc:sldMk cId="848559034" sldId="271"/>
            <ac:spMk id="2" creationId="{5E347A23-5129-BC6D-41BB-AE496932CE00}"/>
          </ac:spMkLst>
        </pc:spChg>
        <pc:spChg chg="mod">
          <ac:chgData name="Jason Klimack" userId="df7987f3-1760-45d6-a1a4-58eeb7263382" providerId="ADAL" clId="{7C2A3E9F-19C6-4567-AA49-1FD0164A947A}" dt="2023-03-06T18:41:39.094" v="126" actId="1076"/>
          <ac:spMkLst>
            <pc:docMk/>
            <pc:sldMk cId="848559034" sldId="271"/>
            <ac:spMk id="3" creationId="{2C964BA8-6B51-BB4D-FA1A-8F4C06A90930}"/>
          </ac:spMkLst>
        </pc:spChg>
        <pc:picChg chg="add mod">
          <ac:chgData name="Jason Klimack" userId="df7987f3-1760-45d6-a1a4-58eeb7263382" providerId="ADAL" clId="{7C2A3E9F-19C6-4567-AA49-1FD0164A947A}" dt="2023-03-06T18:41:36.782" v="125" actId="1076"/>
          <ac:picMkLst>
            <pc:docMk/>
            <pc:sldMk cId="848559034" sldId="271"/>
            <ac:picMk id="5" creationId="{73C01490-4E47-74C8-4D24-07CC0636C050}"/>
          </ac:picMkLst>
        </pc:picChg>
      </pc:sldChg>
      <pc:sldChg chg="new del">
        <pc:chgData name="Jason Klimack" userId="df7987f3-1760-45d6-a1a4-58eeb7263382" providerId="ADAL" clId="{7C2A3E9F-19C6-4567-AA49-1FD0164A947A}" dt="2023-03-06T18:43:32.643" v="215" actId="2696"/>
        <pc:sldMkLst>
          <pc:docMk/>
          <pc:sldMk cId="3550656065" sldId="272"/>
        </pc:sldMkLst>
      </pc:sldChg>
      <pc:sldChg chg="addSp delSp modSp add mod ord">
        <pc:chgData name="Jason Klimack" userId="df7987f3-1760-45d6-a1a4-58eeb7263382" providerId="ADAL" clId="{7C2A3E9F-19C6-4567-AA49-1FD0164A947A}" dt="2023-03-06T19:18:17.238" v="496" actId="27636"/>
        <pc:sldMkLst>
          <pc:docMk/>
          <pc:sldMk cId="4283252915" sldId="272"/>
        </pc:sldMkLst>
        <pc:spChg chg="add del mod">
          <ac:chgData name="Jason Klimack" userId="df7987f3-1760-45d6-a1a4-58eeb7263382" providerId="ADAL" clId="{7C2A3E9F-19C6-4567-AA49-1FD0164A947A}" dt="2023-03-06T19:18:17.238" v="496" actId="27636"/>
          <ac:spMkLst>
            <pc:docMk/>
            <pc:sldMk cId="4283252915" sldId="272"/>
            <ac:spMk id="2" creationId="{019FAB35-ECC9-0075-0106-DE7139744368}"/>
          </ac:spMkLst>
        </pc:spChg>
        <pc:spChg chg="mod">
          <ac:chgData name="Jason Klimack" userId="df7987f3-1760-45d6-a1a4-58eeb7263382" providerId="ADAL" clId="{7C2A3E9F-19C6-4567-AA49-1FD0164A947A}" dt="2023-03-06T18:43:45.641" v="229" actId="20577"/>
          <ac:spMkLst>
            <pc:docMk/>
            <pc:sldMk cId="4283252915" sldId="272"/>
            <ac:spMk id="4" creationId="{DEFF242D-919D-6C2B-378C-2C6ACEFF3A90}"/>
          </ac:spMkLst>
        </pc:spChg>
        <pc:picChg chg="add mod">
          <ac:chgData name="Jason Klimack" userId="df7987f3-1760-45d6-a1a4-58eeb7263382" providerId="ADAL" clId="{7C2A3E9F-19C6-4567-AA49-1FD0164A947A}" dt="2023-03-06T18:52:19.083" v="302" actId="1035"/>
          <ac:picMkLst>
            <pc:docMk/>
            <pc:sldMk cId="4283252915" sldId="272"/>
            <ac:picMk id="5" creationId="{FB45C0BF-3D37-C66A-69E5-7DD469025F6B}"/>
          </ac:picMkLst>
        </pc:picChg>
        <pc:picChg chg="add del mod">
          <ac:chgData name="Jason Klimack" userId="df7987f3-1760-45d6-a1a4-58eeb7263382" providerId="ADAL" clId="{7C2A3E9F-19C6-4567-AA49-1FD0164A947A}" dt="2023-03-06T18:53:32.715" v="307" actId="478"/>
          <ac:picMkLst>
            <pc:docMk/>
            <pc:sldMk cId="4283252915" sldId="272"/>
            <ac:picMk id="7" creationId="{366D87AC-2A85-32B9-DEEC-49DEB2ACCA31}"/>
          </ac:picMkLst>
        </pc:picChg>
        <pc:picChg chg="add mod">
          <ac:chgData name="Jason Klimack" userId="df7987f3-1760-45d6-a1a4-58eeb7263382" providerId="ADAL" clId="{7C2A3E9F-19C6-4567-AA49-1FD0164A947A}" dt="2023-03-06T18:54:15.483" v="329" actId="1037"/>
          <ac:picMkLst>
            <pc:docMk/>
            <pc:sldMk cId="4283252915" sldId="272"/>
            <ac:picMk id="9" creationId="{D1223412-E1C0-CE56-262E-0AA3BFE70604}"/>
          </ac:picMkLst>
        </pc:picChg>
      </pc:sldChg>
      <pc:sldChg chg="modSp new mod">
        <pc:chgData name="Jason Klimack" userId="df7987f3-1760-45d6-a1a4-58eeb7263382" providerId="ADAL" clId="{7C2A3E9F-19C6-4567-AA49-1FD0164A947A}" dt="2023-03-06T20:26:46.290" v="702" actId="20577"/>
        <pc:sldMkLst>
          <pc:docMk/>
          <pc:sldMk cId="1189770080" sldId="273"/>
        </pc:sldMkLst>
        <pc:spChg chg="mod">
          <ac:chgData name="Jason Klimack" userId="df7987f3-1760-45d6-a1a4-58eeb7263382" providerId="ADAL" clId="{7C2A3E9F-19C6-4567-AA49-1FD0164A947A}" dt="2023-03-06T20:23:55.297" v="641" actId="20577"/>
          <ac:spMkLst>
            <pc:docMk/>
            <pc:sldMk cId="1189770080" sldId="273"/>
            <ac:spMk id="2" creationId="{FBAA1449-F23A-2A98-7A3C-1E20514773C2}"/>
          </ac:spMkLst>
        </pc:spChg>
        <pc:spChg chg="mod">
          <ac:chgData name="Jason Klimack" userId="df7987f3-1760-45d6-a1a4-58eeb7263382" providerId="ADAL" clId="{7C2A3E9F-19C6-4567-AA49-1FD0164A947A}" dt="2023-03-06T20:26:46.290" v="702" actId="20577"/>
          <ac:spMkLst>
            <pc:docMk/>
            <pc:sldMk cId="1189770080" sldId="273"/>
            <ac:spMk id="3" creationId="{6E2904E2-26E5-720F-7173-6201C9304C19}"/>
          </ac:spMkLst>
        </pc:spChg>
      </pc:sldChg>
    </pc:docChg>
  </pc:docChgLst>
  <pc:docChgLst>
    <pc:chgData name="Jason Klimack" userId="57fd4d356ebbeb3f" providerId="LiveId" clId="{72B942DD-9909-4F65-BBB0-1C1BBE5CC136}"/>
    <pc:docChg chg="undo custSel addSld delSld modSld sldOrd">
      <pc:chgData name="Jason Klimack" userId="57fd4d356ebbeb3f" providerId="LiveId" clId="{72B942DD-9909-4F65-BBB0-1C1BBE5CC136}" dt="2023-03-07T03:19:01.499" v="2142" actId="14100"/>
      <pc:docMkLst>
        <pc:docMk/>
      </pc:docMkLst>
      <pc:sldChg chg="del">
        <pc:chgData name="Jason Klimack" userId="57fd4d356ebbeb3f" providerId="LiveId" clId="{72B942DD-9909-4F65-BBB0-1C1BBE5CC136}" dt="2023-03-07T00:36:32.294" v="475" actId="47"/>
        <pc:sldMkLst>
          <pc:docMk/>
          <pc:sldMk cId="350829233" sldId="257"/>
        </pc:sldMkLst>
      </pc:sldChg>
      <pc:sldChg chg="modSp mod">
        <pc:chgData name="Jason Klimack" userId="57fd4d356ebbeb3f" providerId="LiveId" clId="{72B942DD-9909-4F65-BBB0-1C1BBE5CC136}" dt="2023-03-07T03:17:33.091" v="2141" actId="20577"/>
        <pc:sldMkLst>
          <pc:docMk/>
          <pc:sldMk cId="4060322925" sldId="258"/>
        </pc:sldMkLst>
        <pc:spChg chg="mod">
          <ac:chgData name="Jason Klimack" userId="57fd4d356ebbeb3f" providerId="LiveId" clId="{72B942DD-9909-4F65-BBB0-1C1BBE5CC136}" dt="2023-03-07T01:56:29.723" v="1603" actId="20577"/>
          <ac:spMkLst>
            <pc:docMk/>
            <pc:sldMk cId="4060322925" sldId="258"/>
            <ac:spMk id="2" creationId="{EB048A9A-75E8-DCC7-AC17-EA51C896A808}"/>
          </ac:spMkLst>
        </pc:spChg>
        <pc:spChg chg="mod">
          <ac:chgData name="Jason Klimack" userId="57fd4d356ebbeb3f" providerId="LiveId" clId="{72B942DD-9909-4F65-BBB0-1C1BBE5CC136}" dt="2023-03-07T03:17:33.091" v="2141" actId="20577"/>
          <ac:spMkLst>
            <pc:docMk/>
            <pc:sldMk cId="4060322925" sldId="258"/>
            <ac:spMk id="3" creationId="{48E4E8CE-4F1C-9B76-9166-B558A5612C36}"/>
          </ac:spMkLst>
        </pc:spChg>
      </pc:sldChg>
      <pc:sldChg chg="addSp delSp modSp mod">
        <pc:chgData name="Jason Klimack" userId="57fd4d356ebbeb3f" providerId="LiveId" clId="{72B942DD-9909-4F65-BBB0-1C1BBE5CC136}" dt="2023-03-07T02:13:26.608" v="1745" actId="1076"/>
        <pc:sldMkLst>
          <pc:docMk/>
          <pc:sldMk cId="1537298362" sldId="259"/>
        </pc:sldMkLst>
        <pc:spChg chg="mod">
          <ac:chgData name="Jason Klimack" userId="57fd4d356ebbeb3f" providerId="LiveId" clId="{72B942DD-9909-4F65-BBB0-1C1BBE5CC136}" dt="2023-03-07T02:13:16.764" v="1742" actId="1076"/>
          <ac:spMkLst>
            <pc:docMk/>
            <pc:sldMk cId="1537298362" sldId="259"/>
            <ac:spMk id="2" creationId="{9AEE49B5-0B82-5EAF-D7A5-7ABA28F78FDE}"/>
          </ac:spMkLst>
        </pc:spChg>
        <pc:spChg chg="del mod">
          <ac:chgData name="Jason Klimack" userId="57fd4d356ebbeb3f" providerId="LiveId" clId="{72B942DD-9909-4F65-BBB0-1C1BBE5CC136}" dt="2023-03-07T02:13:04.399" v="1739" actId="478"/>
          <ac:spMkLst>
            <pc:docMk/>
            <pc:sldMk cId="1537298362" sldId="259"/>
            <ac:spMk id="3" creationId="{EA5742E3-5E65-4405-B4C3-014F0BB481F9}"/>
          </ac:spMkLst>
        </pc:spChg>
        <pc:spChg chg="add del mod">
          <ac:chgData name="Jason Klimack" userId="57fd4d356ebbeb3f" providerId="LiveId" clId="{72B942DD-9909-4F65-BBB0-1C1BBE5CC136}" dt="2023-03-07T02:13:07.075" v="1740" actId="478"/>
          <ac:spMkLst>
            <pc:docMk/>
            <pc:sldMk cId="1537298362" sldId="259"/>
            <ac:spMk id="6" creationId="{AB6B5227-0282-6C3B-F847-5B38D4433265}"/>
          </ac:spMkLst>
        </pc:spChg>
        <pc:picChg chg="mod">
          <ac:chgData name="Jason Klimack" userId="57fd4d356ebbeb3f" providerId="LiveId" clId="{72B942DD-9909-4F65-BBB0-1C1BBE5CC136}" dt="2023-03-07T02:13:26.608" v="1745" actId="1076"/>
          <ac:picMkLst>
            <pc:docMk/>
            <pc:sldMk cId="1537298362" sldId="259"/>
            <ac:picMk id="4" creationId="{87F2B10D-1415-3315-64CA-5B58CF753637}"/>
          </ac:picMkLst>
        </pc:picChg>
      </pc:sldChg>
      <pc:sldChg chg="addSp modSp mod">
        <pc:chgData name="Jason Klimack" userId="57fd4d356ebbeb3f" providerId="LiveId" clId="{72B942DD-9909-4F65-BBB0-1C1BBE5CC136}" dt="2023-03-07T03:19:01.499" v="2142" actId="14100"/>
        <pc:sldMkLst>
          <pc:docMk/>
          <pc:sldMk cId="17350327" sldId="260"/>
        </pc:sldMkLst>
        <pc:spChg chg="mod">
          <ac:chgData name="Jason Klimack" userId="57fd4d356ebbeb3f" providerId="LiveId" clId="{72B942DD-9909-4F65-BBB0-1C1BBE5CC136}" dt="2023-03-07T03:19:01.499" v="2142" actId="14100"/>
          <ac:spMkLst>
            <pc:docMk/>
            <pc:sldMk cId="17350327" sldId="260"/>
            <ac:spMk id="3" creationId="{77FEC05E-FFD6-CB8D-AE25-AEF036C3ADF8}"/>
          </ac:spMkLst>
        </pc:spChg>
        <pc:picChg chg="add mod">
          <ac:chgData name="Jason Klimack" userId="57fd4d356ebbeb3f" providerId="LiveId" clId="{72B942DD-9909-4F65-BBB0-1C1BBE5CC136}" dt="2023-03-07T02:19:33.202" v="1916" actId="732"/>
          <ac:picMkLst>
            <pc:docMk/>
            <pc:sldMk cId="17350327" sldId="260"/>
            <ac:picMk id="11266" creationId="{4773785B-95D5-C0D9-6572-C3355111614C}"/>
          </ac:picMkLst>
        </pc:picChg>
      </pc:sldChg>
      <pc:sldChg chg="addSp delSp modSp mod">
        <pc:chgData name="Jason Klimack" userId="57fd4d356ebbeb3f" providerId="LiveId" clId="{72B942DD-9909-4F65-BBB0-1C1BBE5CC136}" dt="2023-03-07T03:08:52.146" v="2038" actId="1076"/>
        <pc:sldMkLst>
          <pc:docMk/>
          <pc:sldMk cId="3559003993" sldId="261"/>
        </pc:sldMkLst>
        <pc:spChg chg="mod">
          <ac:chgData name="Jason Klimack" userId="57fd4d356ebbeb3f" providerId="LiveId" clId="{72B942DD-9909-4F65-BBB0-1C1BBE5CC136}" dt="2023-03-07T03:08:31.688" v="2034" actId="20577"/>
          <ac:spMkLst>
            <pc:docMk/>
            <pc:sldMk cId="3559003993" sldId="261"/>
            <ac:spMk id="3" creationId="{2ED37765-628F-F63D-8861-01D7CAAC53D0}"/>
          </ac:spMkLst>
        </pc:spChg>
        <pc:picChg chg="add mod">
          <ac:chgData name="Jason Klimack" userId="57fd4d356ebbeb3f" providerId="LiveId" clId="{72B942DD-9909-4F65-BBB0-1C1BBE5CC136}" dt="2023-03-07T03:08:52.146" v="2038" actId="1076"/>
          <ac:picMkLst>
            <pc:docMk/>
            <pc:sldMk cId="3559003993" sldId="261"/>
            <ac:picMk id="5" creationId="{0E4522D0-4B3A-94B7-73CC-D64F3EA77A4D}"/>
          </ac:picMkLst>
        </pc:picChg>
        <pc:picChg chg="del">
          <ac:chgData name="Jason Klimack" userId="57fd4d356ebbeb3f" providerId="LiveId" clId="{72B942DD-9909-4F65-BBB0-1C1BBE5CC136}" dt="2023-03-07T03:08:18.630" v="2027" actId="478"/>
          <ac:picMkLst>
            <pc:docMk/>
            <pc:sldMk cId="3559003993" sldId="261"/>
            <ac:picMk id="2052" creationId="{2B84431F-0B9A-D00C-AC01-E6FDCD9090D0}"/>
          </ac:picMkLst>
        </pc:picChg>
      </pc:sldChg>
      <pc:sldChg chg="modSp">
        <pc:chgData name="Jason Klimack" userId="57fd4d356ebbeb3f" providerId="LiveId" clId="{72B942DD-9909-4F65-BBB0-1C1BBE5CC136}" dt="2023-03-07T01:54:10.004" v="1592" actId="1076"/>
        <pc:sldMkLst>
          <pc:docMk/>
          <pc:sldMk cId="37171591" sldId="262"/>
        </pc:sldMkLst>
        <pc:picChg chg="mod">
          <ac:chgData name="Jason Klimack" userId="57fd4d356ebbeb3f" providerId="LiveId" clId="{72B942DD-9909-4F65-BBB0-1C1BBE5CC136}" dt="2023-03-07T01:54:10.004" v="1592" actId="1076"/>
          <ac:picMkLst>
            <pc:docMk/>
            <pc:sldMk cId="37171591" sldId="262"/>
            <ac:picMk id="1026" creationId="{F9285F0B-55AA-70B1-F23F-56F8198B9680}"/>
          </ac:picMkLst>
        </pc:picChg>
      </pc:sldChg>
      <pc:sldChg chg="addSp modSp mod">
        <pc:chgData name="Jason Klimack" userId="57fd4d356ebbeb3f" providerId="LiveId" clId="{72B942DD-9909-4F65-BBB0-1C1BBE5CC136}" dt="2023-03-07T02:09:39.430" v="1644" actId="27636"/>
        <pc:sldMkLst>
          <pc:docMk/>
          <pc:sldMk cId="931341788" sldId="264"/>
        </pc:sldMkLst>
        <pc:spChg chg="mod">
          <ac:chgData name="Jason Klimack" userId="57fd4d356ebbeb3f" providerId="LiveId" clId="{72B942DD-9909-4F65-BBB0-1C1BBE5CC136}" dt="2023-03-07T02:09:39.430" v="1644" actId="27636"/>
          <ac:spMkLst>
            <pc:docMk/>
            <pc:sldMk cId="931341788" sldId="264"/>
            <ac:spMk id="2" creationId="{019FAB35-ECC9-0075-0106-DE7139744368}"/>
          </ac:spMkLst>
        </pc:spChg>
        <pc:picChg chg="add mod">
          <ac:chgData name="Jason Klimack" userId="57fd4d356ebbeb3f" providerId="LiveId" clId="{72B942DD-9909-4F65-BBB0-1C1BBE5CC136}" dt="2023-03-07T02:09:35.843" v="1642" actId="1076"/>
          <ac:picMkLst>
            <pc:docMk/>
            <pc:sldMk cId="931341788" sldId="264"/>
            <ac:picMk id="5" creationId="{30A3279A-6A55-E94F-29E4-8F3F06D8AFEA}"/>
          </ac:picMkLst>
        </pc:picChg>
      </pc:sldChg>
      <pc:sldChg chg="addSp modSp mod">
        <pc:chgData name="Jason Klimack" userId="57fd4d356ebbeb3f" providerId="LiveId" clId="{72B942DD-9909-4F65-BBB0-1C1BBE5CC136}" dt="2023-03-07T01:59:19.552" v="1636" actId="20577"/>
        <pc:sldMkLst>
          <pc:docMk/>
          <pc:sldMk cId="1398730245" sldId="265"/>
        </pc:sldMkLst>
        <pc:spChg chg="mod">
          <ac:chgData name="Jason Klimack" userId="57fd4d356ebbeb3f" providerId="LiveId" clId="{72B942DD-9909-4F65-BBB0-1C1BBE5CC136}" dt="2023-03-07T01:59:19.552" v="1636" actId="20577"/>
          <ac:spMkLst>
            <pc:docMk/>
            <pc:sldMk cId="1398730245" sldId="265"/>
            <ac:spMk id="3" creationId="{5D560770-D448-35BB-A603-46EDF4CE229B}"/>
          </ac:spMkLst>
        </pc:spChg>
        <pc:picChg chg="mod">
          <ac:chgData name="Jason Klimack" userId="57fd4d356ebbeb3f" providerId="LiveId" clId="{72B942DD-9909-4F65-BBB0-1C1BBE5CC136}" dt="2023-03-07T01:59:10.567" v="1621" actId="1076"/>
          <ac:picMkLst>
            <pc:docMk/>
            <pc:sldMk cId="1398730245" sldId="265"/>
            <ac:picMk id="5122" creationId="{A753A409-6A5E-BF59-BC0E-1BD7726031CF}"/>
          </ac:picMkLst>
        </pc:picChg>
        <pc:picChg chg="add mod">
          <ac:chgData name="Jason Klimack" userId="57fd4d356ebbeb3f" providerId="LiveId" clId="{72B942DD-9909-4F65-BBB0-1C1BBE5CC136}" dt="2023-03-07T01:59:06.835" v="1620" actId="1076"/>
          <ac:picMkLst>
            <pc:docMk/>
            <pc:sldMk cId="1398730245" sldId="265"/>
            <ac:picMk id="9218" creationId="{6D273876-B340-1790-3A43-FEFC2ACFC438}"/>
          </ac:picMkLst>
        </pc:picChg>
      </pc:sldChg>
      <pc:sldChg chg="modSp mod">
        <pc:chgData name="Jason Klimack" userId="57fd4d356ebbeb3f" providerId="LiveId" clId="{72B942DD-9909-4F65-BBB0-1C1BBE5CC136}" dt="2023-03-07T00:44:00.650" v="651" actId="5793"/>
        <pc:sldMkLst>
          <pc:docMk/>
          <pc:sldMk cId="3782480748" sldId="268"/>
        </pc:sldMkLst>
        <pc:spChg chg="mod">
          <ac:chgData name="Jason Klimack" userId="57fd4d356ebbeb3f" providerId="LiveId" clId="{72B942DD-9909-4F65-BBB0-1C1BBE5CC136}" dt="2023-03-07T00:22:36.959" v="194" actId="20577"/>
          <ac:spMkLst>
            <pc:docMk/>
            <pc:sldMk cId="3782480748" sldId="268"/>
            <ac:spMk id="2" creationId="{C57FE5F9-3979-411B-C51F-7D16B25688EA}"/>
          </ac:spMkLst>
        </pc:spChg>
        <pc:spChg chg="mod">
          <ac:chgData name="Jason Klimack" userId="57fd4d356ebbeb3f" providerId="LiveId" clId="{72B942DD-9909-4F65-BBB0-1C1BBE5CC136}" dt="2023-03-07T00:44:00.650" v="651" actId="5793"/>
          <ac:spMkLst>
            <pc:docMk/>
            <pc:sldMk cId="3782480748" sldId="268"/>
            <ac:spMk id="3" creationId="{0620E539-2CFF-E68C-2B4E-7B0A9DE43B3E}"/>
          </ac:spMkLst>
        </pc:spChg>
      </pc:sldChg>
      <pc:sldChg chg="addSp modSp mod">
        <pc:chgData name="Jason Klimack" userId="57fd4d356ebbeb3f" providerId="LiveId" clId="{72B942DD-9909-4F65-BBB0-1C1BBE5CC136}" dt="2023-03-07T02:11:28.923" v="1737" actId="14100"/>
        <pc:sldMkLst>
          <pc:docMk/>
          <pc:sldMk cId="123414162" sldId="269"/>
        </pc:sldMkLst>
        <pc:spChg chg="add mod">
          <ac:chgData name="Jason Klimack" userId="57fd4d356ebbeb3f" providerId="LiveId" clId="{72B942DD-9909-4F65-BBB0-1C1BBE5CC136}" dt="2023-03-07T02:11:28.923" v="1737" actId="14100"/>
          <ac:spMkLst>
            <pc:docMk/>
            <pc:sldMk cId="123414162" sldId="269"/>
            <ac:spMk id="4" creationId="{FCED98DC-FE6C-7D47-1E98-DD9BC70E7C4A}"/>
          </ac:spMkLst>
        </pc:spChg>
      </pc:sldChg>
      <pc:sldChg chg="addSp modSp mod">
        <pc:chgData name="Jason Klimack" userId="57fd4d356ebbeb3f" providerId="LiveId" clId="{72B942DD-9909-4F65-BBB0-1C1BBE5CC136}" dt="2023-03-07T02:43:24.274" v="2026" actId="20577"/>
        <pc:sldMkLst>
          <pc:docMk/>
          <pc:sldMk cId="3859448715" sldId="270"/>
        </pc:sldMkLst>
        <pc:spChg chg="mod">
          <ac:chgData name="Jason Klimack" userId="57fd4d356ebbeb3f" providerId="LiveId" clId="{72B942DD-9909-4F65-BBB0-1C1BBE5CC136}" dt="2023-03-07T02:43:24.274" v="2026" actId="20577"/>
          <ac:spMkLst>
            <pc:docMk/>
            <pc:sldMk cId="3859448715" sldId="270"/>
            <ac:spMk id="3" creationId="{EA5742E3-5E65-4405-B4C3-014F0BB481F9}"/>
          </ac:spMkLst>
        </pc:spChg>
        <pc:picChg chg="add mod">
          <ac:chgData name="Jason Klimack" userId="57fd4d356ebbeb3f" providerId="LiveId" clId="{72B942DD-9909-4F65-BBB0-1C1BBE5CC136}" dt="2023-03-07T02:14:48.612" v="1749" actId="1076"/>
          <ac:picMkLst>
            <pc:docMk/>
            <pc:sldMk cId="3859448715" sldId="270"/>
            <ac:picMk id="10242" creationId="{B23446BE-C420-4A1A-03D9-E31C552D18E9}"/>
          </ac:picMkLst>
        </pc:picChg>
      </pc:sldChg>
      <pc:sldChg chg="modSp mod">
        <pc:chgData name="Jason Klimack" userId="57fd4d356ebbeb3f" providerId="LiveId" clId="{72B942DD-9909-4F65-BBB0-1C1BBE5CC136}" dt="2023-03-07T02:36:39.836" v="2016" actId="20577"/>
        <pc:sldMkLst>
          <pc:docMk/>
          <pc:sldMk cId="848559034" sldId="271"/>
        </pc:sldMkLst>
        <pc:spChg chg="mod">
          <ac:chgData name="Jason Klimack" userId="57fd4d356ebbeb3f" providerId="LiveId" clId="{72B942DD-9909-4F65-BBB0-1C1BBE5CC136}" dt="2023-03-07T02:36:39.836" v="2016" actId="20577"/>
          <ac:spMkLst>
            <pc:docMk/>
            <pc:sldMk cId="848559034" sldId="271"/>
            <ac:spMk id="3" creationId="{2C964BA8-6B51-BB4D-FA1A-8F4C06A90930}"/>
          </ac:spMkLst>
        </pc:spChg>
      </pc:sldChg>
      <pc:sldChg chg="ord">
        <pc:chgData name="Jason Klimack" userId="57fd4d356ebbeb3f" providerId="LiveId" clId="{72B942DD-9909-4F65-BBB0-1C1BBE5CC136}" dt="2023-03-07T01:55:53.766" v="1594"/>
        <pc:sldMkLst>
          <pc:docMk/>
          <pc:sldMk cId="4283252915" sldId="272"/>
        </pc:sldMkLst>
      </pc:sldChg>
      <pc:sldChg chg="del">
        <pc:chgData name="Jason Klimack" userId="57fd4d356ebbeb3f" providerId="LiveId" clId="{72B942DD-9909-4F65-BBB0-1C1BBE5CC136}" dt="2023-03-07T00:32:13.062" v="302" actId="2696"/>
        <pc:sldMkLst>
          <pc:docMk/>
          <pc:sldMk cId="1189770080" sldId="273"/>
        </pc:sldMkLst>
      </pc:sldChg>
      <pc:sldChg chg="addSp delSp modSp new mod modClrScheme chgLayout">
        <pc:chgData name="Jason Klimack" userId="57fd4d356ebbeb3f" providerId="LiveId" clId="{72B942DD-9909-4F65-BBB0-1C1BBE5CC136}" dt="2023-03-07T01:03:52.342" v="1245" actId="700"/>
        <pc:sldMkLst>
          <pc:docMk/>
          <pc:sldMk cId="3808320377" sldId="274"/>
        </pc:sldMkLst>
        <pc:spChg chg="mod ord">
          <ac:chgData name="Jason Klimack" userId="57fd4d356ebbeb3f" providerId="LiveId" clId="{72B942DD-9909-4F65-BBB0-1C1BBE5CC136}" dt="2023-03-07T01:03:52.342" v="1245" actId="700"/>
          <ac:spMkLst>
            <pc:docMk/>
            <pc:sldMk cId="3808320377" sldId="274"/>
            <ac:spMk id="2" creationId="{33431AE7-4A22-9878-97B3-670E236320EB}"/>
          </ac:spMkLst>
        </pc:spChg>
        <pc:spChg chg="del mod">
          <ac:chgData name="Jason Klimack" userId="57fd4d356ebbeb3f" providerId="LiveId" clId="{72B942DD-9909-4F65-BBB0-1C1BBE5CC136}" dt="2023-03-07T01:03:21.435" v="1241" actId="478"/>
          <ac:spMkLst>
            <pc:docMk/>
            <pc:sldMk cId="3808320377" sldId="274"/>
            <ac:spMk id="3" creationId="{74A98528-78D8-FDE9-45A1-5A06AD5BD756}"/>
          </ac:spMkLst>
        </pc:spChg>
        <pc:spChg chg="add del mod">
          <ac:chgData name="Jason Klimack" userId="57fd4d356ebbeb3f" providerId="LiveId" clId="{72B942DD-9909-4F65-BBB0-1C1BBE5CC136}" dt="2023-03-07T01:03:28.565" v="1242" actId="478"/>
          <ac:spMkLst>
            <pc:docMk/>
            <pc:sldMk cId="3808320377" sldId="274"/>
            <ac:spMk id="5" creationId="{318DB31F-9D26-DD47-E6A0-F2E86025BE8F}"/>
          </ac:spMkLst>
        </pc:spChg>
        <pc:spChg chg="add del mod ord">
          <ac:chgData name="Jason Klimack" userId="57fd4d356ebbeb3f" providerId="LiveId" clId="{72B942DD-9909-4F65-BBB0-1C1BBE5CC136}" dt="2023-03-07T01:03:52.342" v="1245" actId="700"/>
          <ac:spMkLst>
            <pc:docMk/>
            <pc:sldMk cId="3808320377" sldId="274"/>
            <ac:spMk id="6" creationId="{291F527A-D0AC-6BFC-C057-9F95786DF429}"/>
          </ac:spMkLst>
        </pc:spChg>
      </pc:sldChg>
      <pc:sldChg chg="addSp modSp new mod">
        <pc:chgData name="Jason Klimack" userId="57fd4d356ebbeb3f" providerId="LiveId" clId="{72B942DD-9909-4F65-BBB0-1C1BBE5CC136}" dt="2023-03-07T00:34:19.047" v="460" actId="20577"/>
        <pc:sldMkLst>
          <pc:docMk/>
          <pc:sldMk cId="2545228197" sldId="275"/>
        </pc:sldMkLst>
        <pc:spChg chg="mod">
          <ac:chgData name="Jason Klimack" userId="57fd4d356ebbeb3f" providerId="LiveId" clId="{72B942DD-9909-4F65-BBB0-1C1BBE5CC136}" dt="2023-03-07T00:33:17.935" v="362" actId="1076"/>
          <ac:spMkLst>
            <pc:docMk/>
            <pc:sldMk cId="2545228197" sldId="275"/>
            <ac:spMk id="2" creationId="{E445631B-D6A0-4D7E-F2FF-A9738ACB26C1}"/>
          </ac:spMkLst>
        </pc:spChg>
        <pc:spChg chg="mod">
          <ac:chgData name="Jason Klimack" userId="57fd4d356ebbeb3f" providerId="LiveId" clId="{72B942DD-9909-4F65-BBB0-1C1BBE5CC136}" dt="2023-03-07T00:33:22.266" v="363" actId="113"/>
          <ac:spMkLst>
            <pc:docMk/>
            <pc:sldMk cId="2545228197" sldId="275"/>
            <ac:spMk id="3" creationId="{DE477370-D183-559A-B72C-CF60BCCB4685}"/>
          </ac:spMkLst>
        </pc:spChg>
        <pc:spChg chg="add mod">
          <ac:chgData name="Jason Klimack" userId="57fd4d356ebbeb3f" providerId="LiveId" clId="{72B942DD-9909-4F65-BBB0-1C1BBE5CC136}" dt="2023-03-07T00:34:19.047" v="460" actId="20577"/>
          <ac:spMkLst>
            <pc:docMk/>
            <pc:sldMk cId="2545228197" sldId="275"/>
            <ac:spMk id="4" creationId="{0359FDC8-8D32-DE1D-343F-CB7C3D9CD9AD}"/>
          </ac:spMkLst>
        </pc:spChg>
        <pc:picChg chg="add mod">
          <ac:chgData name="Jason Klimack" userId="57fd4d356ebbeb3f" providerId="LiveId" clId="{72B942DD-9909-4F65-BBB0-1C1BBE5CC136}" dt="2023-03-07T00:30:20.065" v="298" actId="1035"/>
          <ac:picMkLst>
            <pc:docMk/>
            <pc:sldMk cId="2545228197" sldId="275"/>
            <ac:picMk id="1026" creationId="{9F9523E8-3D4F-F0D3-FBB1-A23CCC7FCF36}"/>
          </ac:picMkLst>
        </pc:picChg>
        <pc:picChg chg="add mod">
          <ac:chgData name="Jason Klimack" userId="57fd4d356ebbeb3f" providerId="LiveId" clId="{72B942DD-9909-4F65-BBB0-1C1BBE5CC136}" dt="2023-03-07T00:30:12.061" v="280" actId="1076"/>
          <ac:picMkLst>
            <pc:docMk/>
            <pc:sldMk cId="2545228197" sldId="275"/>
            <ac:picMk id="1028" creationId="{20743BDD-19E9-796A-AAC8-5DA45F0D126F}"/>
          </ac:picMkLst>
        </pc:picChg>
      </pc:sldChg>
      <pc:sldChg chg="addSp delSp modSp new mod">
        <pc:chgData name="Jason Klimack" userId="57fd4d356ebbeb3f" providerId="LiveId" clId="{72B942DD-9909-4F65-BBB0-1C1BBE5CC136}" dt="2023-03-07T00:47:47.506" v="657" actId="1076"/>
        <pc:sldMkLst>
          <pc:docMk/>
          <pc:sldMk cId="1650044939" sldId="276"/>
        </pc:sldMkLst>
        <pc:spChg chg="mod">
          <ac:chgData name="Jason Klimack" userId="57fd4d356ebbeb3f" providerId="LiveId" clId="{72B942DD-9909-4F65-BBB0-1C1BBE5CC136}" dt="2023-03-07T00:38:36.212" v="496" actId="20577"/>
          <ac:spMkLst>
            <pc:docMk/>
            <pc:sldMk cId="1650044939" sldId="276"/>
            <ac:spMk id="2" creationId="{6494EDEB-B3A2-C60D-F1F7-96B5030325DC}"/>
          </ac:spMkLst>
        </pc:spChg>
        <pc:spChg chg="add del mod">
          <ac:chgData name="Jason Klimack" userId="57fd4d356ebbeb3f" providerId="LiveId" clId="{72B942DD-9909-4F65-BBB0-1C1BBE5CC136}" dt="2023-03-07T00:41:46.797" v="618" actId="1076"/>
          <ac:spMkLst>
            <pc:docMk/>
            <pc:sldMk cId="1650044939" sldId="276"/>
            <ac:spMk id="3" creationId="{D96A0E66-08C6-A9B3-6655-6D73E78A8CF3}"/>
          </ac:spMkLst>
        </pc:spChg>
        <pc:spChg chg="add mod">
          <ac:chgData name="Jason Klimack" userId="57fd4d356ebbeb3f" providerId="LiveId" clId="{72B942DD-9909-4F65-BBB0-1C1BBE5CC136}" dt="2023-03-07T00:41:50.883" v="619" actId="1076"/>
          <ac:spMkLst>
            <pc:docMk/>
            <pc:sldMk cId="1650044939" sldId="276"/>
            <ac:spMk id="4" creationId="{0ABEAEED-DBAE-44A6-7A12-4065F341B14C}"/>
          </ac:spMkLst>
        </pc:spChg>
        <pc:picChg chg="add del mod">
          <ac:chgData name="Jason Klimack" userId="57fd4d356ebbeb3f" providerId="LiveId" clId="{72B942DD-9909-4F65-BBB0-1C1BBE5CC136}" dt="2023-03-07T00:40:00.081" v="501"/>
          <ac:picMkLst>
            <pc:docMk/>
            <pc:sldMk cId="1650044939" sldId="276"/>
            <ac:picMk id="2050" creationId="{A9E4AAB6-8A62-2415-8EC0-4B1055A3490B}"/>
          </ac:picMkLst>
        </pc:picChg>
        <pc:picChg chg="add mod">
          <ac:chgData name="Jason Klimack" userId="57fd4d356ebbeb3f" providerId="LiveId" clId="{72B942DD-9909-4F65-BBB0-1C1BBE5CC136}" dt="2023-03-07T00:47:43.755" v="656" actId="1076"/>
          <ac:picMkLst>
            <pc:docMk/>
            <pc:sldMk cId="1650044939" sldId="276"/>
            <ac:picMk id="2052" creationId="{BFEF6A4D-8E9D-0638-7B08-804F99D001C2}"/>
          </ac:picMkLst>
        </pc:picChg>
        <pc:picChg chg="add mod">
          <ac:chgData name="Jason Klimack" userId="57fd4d356ebbeb3f" providerId="LiveId" clId="{72B942DD-9909-4F65-BBB0-1C1BBE5CC136}" dt="2023-03-07T00:47:47.506" v="657" actId="1076"/>
          <ac:picMkLst>
            <pc:docMk/>
            <pc:sldMk cId="1650044939" sldId="276"/>
            <ac:picMk id="2054" creationId="{C9DCC5CE-F3B3-E375-E103-9A29A5522807}"/>
          </ac:picMkLst>
        </pc:picChg>
      </pc:sldChg>
      <pc:sldChg chg="addSp modSp new mod">
        <pc:chgData name="Jason Klimack" userId="57fd4d356ebbeb3f" providerId="LiveId" clId="{72B942DD-9909-4F65-BBB0-1C1BBE5CC136}" dt="2023-03-07T00:51:07.373" v="823" actId="1036"/>
        <pc:sldMkLst>
          <pc:docMk/>
          <pc:sldMk cId="1799007364" sldId="277"/>
        </pc:sldMkLst>
        <pc:spChg chg="mod">
          <ac:chgData name="Jason Klimack" userId="57fd4d356ebbeb3f" providerId="LiveId" clId="{72B942DD-9909-4F65-BBB0-1C1BBE5CC136}" dt="2023-03-07T00:48:17.529" v="682" actId="20577"/>
          <ac:spMkLst>
            <pc:docMk/>
            <pc:sldMk cId="1799007364" sldId="277"/>
            <ac:spMk id="2" creationId="{36BE2838-F9EE-8FD5-82F9-4814B624E269}"/>
          </ac:spMkLst>
        </pc:spChg>
        <pc:spChg chg="mod">
          <ac:chgData name="Jason Klimack" userId="57fd4d356ebbeb3f" providerId="LiveId" clId="{72B942DD-9909-4F65-BBB0-1C1BBE5CC136}" dt="2023-03-07T00:49:11.924" v="810" actId="14100"/>
          <ac:spMkLst>
            <pc:docMk/>
            <pc:sldMk cId="1799007364" sldId="277"/>
            <ac:spMk id="3" creationId="{1AB0C214-C0AF-D2A7-9D4E-9E691B898B77}"/>
          </ac:spMkLst>
        </pc:spChg>
        <pc:picChg chg="add mod">
          <ac:chgData name="Jason Klimack" userId="57fd4d356ebbeb3f" providerId="LiveId" clId="{72B942DD-9909-4F65-BBB0-1C1BBE5CC136}" dt="2023-03-07T00:51:07.373" v="823" actId="1036"/>
          <ac:picMkLst>
            <pc:docMk/>
            <pc:sldMk cId="1799007364" sldId="277"/>
            <ac:picMk id="3074" creationId="{C1D4BAE4-AE6E-056C-4147-1FEED3B6E39D}"/>
          </ac:picMkLst>
        </pc:picChg>
        <pc:picChg chg="add mod">
          <ac:chgData name="Jason Klimack" userId="57fd4d356ebbeb3f" providerId="LiveId" clId="{72B942DD-9909-4F65-BBB0-1C1BBE5CC136}" dt="2023-03-07T00:50:57.821" v="819" actId="1076"/>
          <ac:picMkLst>
            <pc:docMk/>
            <pc:sldMk cId="1799007364" sldId="277"/>
            <ac:picMk id="3076" creationId="{269DAFEC-C61F-6A3E-5E48-7245BC4E2300}"/>
          </ac:picMkLst>
        </pc:picChg>
      </pc:sldChg>
      <pc:sldChg chg="addSp delSp modSp new mod">
        <pc:chgData name="Jason Klimack" userId="57fd4d356ebbeb3f" providerId="LiveId" clId="{72B942DD-9909-4F65-BBB0-1C1BBE5CC136}" dt="2023-03-07T03:09:56.434" v="2040" actId="478"/>
        <pc:sldMkLst>
          <pc:docMk/>
          <pc:sldMk cId="989511973" sldId="278"/>
        </pc:sldMkLst>
        <pc:spChg chg="mod">
          <ac:chgData name="Jason Klimack" userId="57fd4d356ebbeb3f" providerId="LiveId" clId="{72B942DD-9909-4F65-BBB0-1C1BBE5CC136}" dt="2023-03-07T00:51:48.222" v="843" actId="20577"/>
          <ac:spMkLst>
            <pc:docMk/>
            <pc:sldMk cId="989511973" sldId="278"/>
            <ac:spMk id="2" creationId="{CD9CE227-D862-1AA5-6E9B-12FA1671182D}"/>
          </ac:spMkLst>
        </pc:spChg>
        <pc:spChg chg="del">
          <ac:chgData name="Jason Klimack" userId="57fd4d356ebbeb3f" providerId="LiveId" clId="{72B942DD-9909-4F65-BBB0-1C1BBE5CC136}" dt="2023-03-07T00:51:53.295" v="844" actId="478"/>
          <ac:spMkLst>
            <pc:docMk/>
            <pc:sldMk cId="989511973" sldId="278"/>
            <ac:spMk id="3" creationId="{D8E67976-E578-42F3-77A4-26D78BF97E54}"/>
          </ac:spMkLst>
        </pc:spChg>
        <pc:spChg chg="add del mod">
          <ac:chgData name="Jason Klimack" userId="57fd4d356ebbeb3f" providerId="LiveId" clId="{72B942DD-9909-4F65-BBB0-1C1BBE5CC136}" dt="2023-03-07T03:09:56.434" v="2040" actId="478"/>
          <ac:spMkLst>
            <pc:docMk/>
            <pc:sldMk cId="989511973" sldId="278"/>
            <ac:spMk id="4" creationId="{F5751CFB-2078-87B4-2F97-7428E213F195}"/>
          </ac:spMkLst>
        </pc:spChg>
        <pc:spChg chg="add mod">
          <ac:chgData name="Jason Klimack" userId="57fd4d356ebbeb3f" providerId="LiveId" clId="{72B942DD-9909-4F65-BBB0-1C1BBE5CC136}" dt="2023-03-07T00:58:17.859" v="924" actId="14100"/>
          <ac:spMkLst>
            <pc:docMk/>
            <pc:sldMk cId="989511973" sldId="278"/>
            <ac:spMk id="5" creationId="{8EFE530C-6F96-7FCB-7A6B-0D09D3207142}"/>
          </ac:spMkLst>
        </pc:spChg>
        <pc:spChg chg="add mod">
          <ac:chgData name="Jason Klimack" userId="57fd4d356ebbeb3f" providerId="LiveId" clId="{72B942DD-9909-4F65-BBB0-1C1BBE5CC136}" dt="2023-03-07T00:58:30.283" v="951" actId="20577"/>
          <ac:spMkLst>
            <pc:docMk/>
            <pc:sldMk cId="989511973" sldId="278"/>
            <ac:spMk id="6" creationId="{78425CD9-0CCF-950F-E664-42827D1264CB}"/>
          </ac:spMkLst>
        </pc:spChg>
        <pc:spChg chg="add del mod">
          <ac:chgData name="Jason Klimack" userId="57fd4d356ebbeb3f" providerId="LiveId" clId="{72B942DD-9909-4F65-BBB0-1C1BBE5CC136}" dt="2023-03-07T03:09:56.434" v="2040" actId="478"/>
          <ac:spMkLst>
            <pc:docMk/>
            <pc:sldMk cId="989511973" sldId="278"/>
            <ac:spMk id="8" creationId="{74865AC8-945C-D996-FE5A-7F677BB02A7F}"/>
          </ac:spMkLst>
        </pc:spChg>
        <pc:picChg chg="add mod">
          <ac:chgData name="Jason Klimack" userId="57fd4d356ebbeb3f" providerId="LiveId" clId="{72B942DD-9909-4F65-BBB0-1C1BBE5CC136}" dt="2023-03-07T00:58:03.468" v="920" actId="1037"/>
          <ac:picMkLst>
            <pc:docMk/>
            <pc:sldMk cId="989511973" sldId="278"/>
            <ac:picMk id="4098" creationId="{094CEB66-909A-159D-2B6B-1F1F51079868}"/>
          </ac:picMkLst>
        </pc:picChg>
        <pc:picChg chg="add mod">
          <ac:chgData name="Jason Klimack" userId="57fd4d356ebbeb3f" providerId="LiveId" clId="{72B942DD-9909-4F65-BBB0-1C1BBE5CC136}" dt="2023-03-07T00:58:03.468" v="920" actId="1037"/>
          <ac:picMkLst>
            <pc:docMk/>
            <pc:sldMk cId="989511973" sldId="278"/>
            <ac:picMk id="4100" creationId="{440542D5-F557-80D3-0775-91D0302B49EB}"/>
          </ac:picMkLst>
        </pc:picChg>
        <pc:picChg chg="add mod">
          <ac:chgData name="Jason Klimack" userId="57fd4d356ebbeb3f" providerId="LiveId" clId="{72B942DD-9909-4F65-BBB0-1C1BBE5CC136}" dt="2023-03-07T00:58:03.468" v="920" actId="1037"/>
          <ac:picMkLst>
            <pc:docMk/>
            <pc:sldMk cId="989511973" sldId="278"/>
            <ac:picMk id="4102" creationId="{14EC7C56-829D-BF64-FACF-8AE1D2CFC887}"/>
          </ac:picMkLst>
        </pc:picChg>
        <pc:picChg chg="add mod">
          <ac:chgData name="Jason Klimack" userId="57fd4d356ebbeb3f" providerId="LiveId" clId="{72B942DD-9909-4F65-BBB0-1C1BBE5CC136}" dt="2023-03-07T00:58:03.468" v="920" actId="1037"/>
          <ac:picMkLst>
            <pc:docMk/>
            <pc:sldMk cId="989511973" sldId="278"/>
            <ac:picMk id="4104" creationId="{FE7F541F-A5E1-35EA-4D1C-85CF8DD37083}"/>
          </ac:picMkLst>
        </pc:picChg>
      </pc:sldChg>
      <pc:sldChg chg="addSp modSp new mod">
        <pc:chgData name="Jason Klimack" userId="57fd4d356ebbeb3f" providerId="LiveId" clId="{72B942DD-9909-4F65-BBB0-1C1BBE5CC136}" dt="2023-03-07T01:01:08.968" v="1103" actId="1076"/>
        <pc:sldMkLst>
          <pc:docMk/>
          <pc:sldMk cId="2256278857" sldId="279"/>
        </pc:sldMkLst>
        <pc:spChg chg="mod">
          <ac:chgData name="Jason Klimack" userId="57fd4d356ebbeb3f" providerId="LiveId" clId="{72B942DD-9909-4F65-BBB0-1C1BBE5CC136}" dt="2023-03-07T00:59:28.472" v="977" actId="20577"/>
          <ac:spMkLst>
            <pc:docMk/>
            <pc:sldMk cId="2256278857" sldId="279"/>
            <ac:spMk id="2" creationId="{80425B65-9C7C-46B6-29E6-3AE8AF8ACDFB}"/>
          </ac:spMkLst>
        </pc:spChg>
        <pc:spChg chg="mod">
          <ac:chgData name="Jason Klimack" userId="57fd4d356ebbeb3f" providerId="LiveId" clId="{72B942DD-9909-4F65-BBB0-1C1BBE5CC136}" dt="2023-03-07T01:01:08.968" v="1103" actId="1076"/>
          <ac:spMkLst>
            <pc:docMk/>
            <pc:sldMk cId="2256278857" sldId="279"/>
            <ac:spMk id="3" creationId="{1F6C1882-60C8-00F3-8659-664D911D836E}"/>
          </ac:spMkLst>
        </pc:spChg>
        <pc:picChg chg="add mod">
          <ac:chgData name="Jason Klimack" userId="57fd4d356ebbeb3f" providerId="LiveId" clId="{72B942DD-9909-4F65-BBB0-1C1BBE5CC136}" dt="2023-03-07T01:01:04.667" v="1102" actId="1076"/>
          <ac:picMkLst>
            <pc:docMk/>
            <pc:sldMk cId="2256278857" sldId="279"/>
            <ac:picMk id="5122" creationId="{8CE173C0-91AB-91A3-324D-064C75CF97C3}"/>
          </ac:picMkLst>
        </pc:picChg>
      </pc:sldChg>
      <pc:sldChg chg="modSp new del mod">
        <pc:chgData name="Jason Klimack" userId="57fd4d356ebbeb3f" providerId="LiveId" clId="{72B942DD-9909-4F65-BBB0-1C1BBE5CC136}" dt="2023-03-07T01:32:50.767" v="1246" actId="47"/>
        <pc:sldMkLst>
          <pc:docMk/>
          <pc:sldMk cId="3872959966" sldId="280"/>
        </pc:sldMkLst>
        <pc:spChg chg="mod">
          <ac:chgData name="Jason Klimack" userId="57fd4d356ebbeb3f" providerId="LiveId" clId="{72B942DD-9909-4F65-BBB0-1C1BBE5CC136}" dt="2023-03-07T01:02:03.087" v="1142" actId="20577"/>
          <ac:spMkLst>
            <pc:docMk/>
            <pc:sldMk cId="3872959966" sldId="280"/>
            <ac:spMk id="2" creationId="{E4415606-86CD-6403-7416-ED2BFF87CA94}"/>
          </ac:spMkLst>
        </pc:spChg>
        <pc:spChg chg="mod">
          <ac:chgData name="Jason Klimack" userId="57fd4d356ebbeb3f" providerId="LiveId" clId="{72B942DD-9909-4F65-BBB0-1C1BBE5CC136}" dt="2023-03-07T01:02:06.666" v="1155" actId="20577"/>
          <ac:spMkLst>
            <pc:docMk/>
            <pc:sldMk cId="3872959966" sldId="280"/>
            <ac:spMk id="3" creationId="{34D5AAA0-A4CF-CB61-FEC3-1D30A8D1014F}"/>
          </ac:spMkLst>
        </pc:spChg>
      </pc:sldChg>
      <pc:sldChg chg="addSp modSp new mod">
        <pc:chgData name="Jason Klimack" userId="57fd4d356ebbeb3f" providerId="LiveId" clId="{72B942DD-9909-4F65-BBB0-1C1BBE5CC136}" dt="2023-03-07T01:37:34.565" v="1252" actId="1076"/>
        <pc:sldMkLst>
          <pc:docMk/>
          <pc:sldMk cId="2458660518" sldId="281"/>
        </pc:sldMkLst>
        <pc:spChg chg="mod">
          <ac:chgData name="Jason Klimack" userId="57fd4d356ebbeb3f" providerId="LiveId" clId="{72B942DD-9909-4F65-BBB0-1C1BBE5CC136}" dt="2023-03-07T01:01:54.108" v="1134" actId="20577"/>
          <ac:spMkLst>
            <pc:docMk/>
            <pc:sldMk cId="2458660518" sldId="281"/>
            <ac:spMk id="2" creationId="{52255C87-CF6D-1237-966E-572367672F04}"/>
          </ac:spMkLst>
        </pc:spChg>
        <pc:spChg chg="mod">
          <ac:chgData name="Jason Klimack" userId="57fd4d356ebbeb3f" providerId="LiveId" clId="{72B942DD-9909-4F65-BBB0-1C1BBE5CC136}" dt="2023-03-07T01:02:44.791" v="1216" actId="1076"/>
          <ac:spMkLst>
            <pc:docMk/>
            <pc:sldMk cId="2458660518" sldId="281"/>
            <ac:spMk id="3" creationId="{0CFEDDC7-0D96-FBEB-B8E2-A302606E7E72}"/>
          </ac:spMkLst>
        </pc:spChg>
        <pc:picChg chg="add mod">
          <ac:chgData name="Jason Klimack" userId="57fd4d356ebbeb3f" providerId="LiveId" clId="{72B942DD-9909-4F65-BBB0-1C1BBE5CC136}" dt="2023-03-07T01:37:34.565" v="1252" actId="1076"/>
          <ac:picMkLst>
            <pc:docMk/>
            <pc:sldMk cId="2458660518" sldId="281"/>
            <ac:picMk id="6146" creationId="{6C2A2A06-7ED8-D282-1E87-1F8C97529F68}"/>
          </ac:picMkLst>
        </pc:picChg>
      </pc:sldChg>
      <pc:sldChg chg="addSp modSp new mod">
        <pc:chgData name="Jason Klimack" userId="57fd4d356ebbeb3f" providerId="LiveId" clId="{72B942DD-9909-4F65-BBB0-1C1BBE5CC136}" dt="2023-03-07T02:28:58.754" v="2015" actId="20577"/>
        <pc:sldMkLst>
          <pc:docMk/>
          <pc:sldMk cId="2576938274" sldId="282"/>
        </pc:sldMkLst>
        <pc:spChg chg="mod">
          <ac:chgData name="Jason Klimack" userId="57fd4d356ebbeb3f" providerId="LiveId" clId="{72B942DD-9909-4F65-BBB0-1C1BBE5CC136}" dt="2023-03-07T01:01:49.619" v="1124" actId="20577"/>
          <ac:spMkLst>
            <pc:docMk/>
            <pc:sldMk cId="2576938274" sldId="282"/>
            <ac:spMk id="2" creationId="{B3632347-AB87-39CD-F9F6-C992A8E36E07}"/>
          </ac:spMkLst>
        </pc:spChg>
        <pc:spChg chg="mod">
          <ac:chgData name="Jason Klimack" userId="57fd4d356ebbeb3f" providerId="LiveId" clId="{72B942DD-9909-4F65-BBB0-1C1BBE5CC136}" dt="2023-03-07T02:28:58.754" v="2015" actId="20577"/>
          <ac:spMkLst>
            <pc:docMk/>
            <pc:sldMk cId="2576938274" sldId="282"/>
            <ac:spMk id="3" creationId="{EFBE1A94-A32A-A1D3-5374-B9EC42826B0D}"/>
          </ac:spMkLst>
        </pc:spChg>
        <pc:picChg chg="add mod">
          <ac:chgData name="Jason Klimack" userId="57fd4d356ebbeb3f" providerId="LiveId" clId="{72B942DD-9909-4F65-BBB0-1C1BBE5CC136}" dt="2023-03-07T01:41:23.058" v="1418" actId="1076"/>
          <ac:picMkLst>
            <pc:docMk/>
            <pc:sldMk cId="2576938274" sldId="282"/>
            <ac:picMk id="7170" creationId="{7A6F5FDF-4A47-D877-0B50-D106A5F24889}"/>
          </ac:picMkLst>
        </pc:picChg>
      </pc:sldChg>
      <pc:sldChg chg="addSp modSp new mod">
        <pc:chgData name="Jason Klimack" userId="57fd4d356ebbeb3f" providerId="LiveId" clId="{72B942DD-9909-4F65-BBB0-1C1BBE5CC136}" dt="2023-03-07T01:45:36.156" v="1512" actId="14100"/>
        <pc:sldMkLst>
          <pc:docMk/>
          <pc:sldMk cId="3967341575" sldId="283"/>
        </pc:sldMkLst>
        <pc:spChg chg="mod">
          <ac:chgData name="Jason Klimack" userId="57fd4d356ebbeb3f" providerId="LiveId" clId="{72B942DD-9909-4F65-BBB0-1C1BBE5CC136}" dt="2023-03-07T01:01:45.915" v="1118" actId="20577"/>
          <ac:spMkLst>
            <pc:docMk/>
            <pc:sldMk cId="3967341575" sldId="283"/>
            <ac:spMk id="2" creationId="{D029590B-50E3-9523-CE6B-6286E069FD8E}"/>
          </ac:spMkLst>
        </pc:spChg>
        <pc:spChg chg="mod">
          <ac:chgData name="Jason Klimack" userId="57fd4d356ebbeb3f" providerId="LiveId" clId="{72B942DD-9909-4F65-BBB0-1C1BBE5CC136}" dt="2023-03-07T01:45:36.156" v="1512" actId="14100"/>
          <ac:spMkLst>
            <pc:docMk/>
            <pc:sldMk cId="3967341575" sldId="283"/>
            <ac:spMk id="3" creationId="{8E46B7B6-3332-CF23-BFA9-B973A9C20D39}"/>
          </ac:spMkLst>
        </pc:spChg>
        <pc:picChg chg="add mod">
          <ac:chgData name="Jason Klimack" userId="57fd4d356ebbeb3f" providerId="LiveId" clId="{72B942DD-9909-4F65-BBB0-1C1BBE5CC136}" dt="2023-03-07T01:45:24.624" v="1509" actId="1076"/>
          <ac:picMkLst>
            <pc:docMk/>
            <pc:sldMk cId="3967341575" sldId="283"/>
            <ac:picMk id="8194" creationId="{5B60299C-D17E-EE02-B005-82F250A81A7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33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18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110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9687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072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21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966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585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15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ankGothic Lt BT" panose="020B0607020203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latin typeface="BankGothic Lt BT" panose="020B0607020203060204" pitchFamily="34" charset="0"/>
              </a:defRPr>
            </a:lvl1pPr>
            <a:lvl2pPr>
              <a:defRPr>
                <a:latin typeface="BankGothic Lt BT" panose="020B0607020203060204" pitchFamily="34" charset="0"/>
              </a:defRPr>
            </a:lvl2pPr>
            <a:lvl3pPr>
              <a:defRPr>
                <a:latin typeface="BankGothic Lt BT" panose="020B0607020203060204" pitchFamily="34" charset="0"/>
              </a:defRPr>
            </a:lvl3pPr>
            <a:lvl4pPr>
              <a:defRPr>
                <a:latin typeface="BankGothic Lt BT" panose="020B0607020203060204" pitchFamily="34" charset="0"/>
              </a:defRPr>
            </a:lvl4pPr>
            <a:lvl5pPr>
              <a:defRPr>
                <a:latin typeface="BankGothic Lt BT" panose="020B060702020306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294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823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29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737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76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68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393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7640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8AD0FB-815B-42D0-BC5F-D4B3AA31776E}" type="datetimeFigureOut">
              <a:rPr lang="en-CA" smtClean="0"/>
              <a:t>2023-03-06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74EDA6-ED7E-42C3-8FBB-3E609BA64F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09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5F04-A734-D54C-D40B-21A92CE6A3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BankGothic Lt BT" panose="020B0607020203060204" pitchFamily="34" charset="0"/>
              </a:rPr>
              <a:t>Computer Vision </a:t>
            </a:r>
            <a:br>
              <a:rPr lang="en-CA" dirty="0">
                <a:latin typeface="BankGothic Lt BT" panose="020B0607020203060204" pitchFamily="34" charset="0"/>
              </a:rPr>
            </a:br>
            <a:r>
              <a:rPr lang="en-CA" dirty="0">
                <a:latin typeface="BankGothic Lt BT" panose="020B0607020203060204" pitchFamily="34" charset="0"/>
              </a:rPr>
              <a:t>and</a:t>
            </a:r>
            <a:br>
              <a:rPr lang="en-CA" dirty="0">
                <a:latin typeface="BankGothic Lt BT" panose="020B0607020203060204" pitchFamily="34" charset="0"/>
              </a:rPr>
            </a:br>
            <a:r>
              <a:rPr lang="en-CA" dirty="0">
                <a:latin typeface="BankGothic Lt BT" panose="020B0607020203060204" pitchFamily="34" charset="0"/>
              </a:rPr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70E8D-4EFE-FABD-7504-38D4F7766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latin typeface="BankGothic Lt BT" panose="020B0607020203060204" pitchFamily="34" charset="0"/>
              </a:rPr>
              <a:t>By: J. Klimack</a:t>
            </a:r>
          </a:p>
        </p:txBody>
      </p:sp>
    </p:spTree>
    <p:extLst>
      <p:ext uri="{BB962C8B-B14F-4D97-AF65-F5344CB8AC3E}">
        <p14:creationId xmlns:p14="http://schemas.microsoft.com/office/powerpoint/2010/main" val="1108674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2347-AB87-39CD-F9F6-C992A8E3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E1A94-A32A-A1D3-5374-B9EC42826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4611690" cy="3124201"/>
          </a:xfrm>
        </p:spPr>
        <p:txBody>
          <a:bodyPr/>
          <a:lstStyle/>
          <a:p>
            <a:r>
              <a:rPr lang="en-CA" dirty="0"/>
              <a:t>Creating NPCs (bots) that can better communicate with human characters</a:t>
            </a:r>
          </a:p>
          <a:p>
            <a:r>
              <a:rPr lang="en-CA" dirty="0"/>
              <a:t>Generating 3D Models</a:t>
            </a:r>
          </a:p>
        </p:txBody>
      </p:sp>
      <p:pic>
        <p:nvPicPr>
          <p:cNvPr id="7170" name="Picture 2" descr="With ChatGPT, Game NPCs Get A Lot More Interesting | Hackaday">
            <a:extLst>
              <a:ext uri="{FF2B5EF4-FFF2-40B4-BE49-F238E27FC236}">
                <a16:creationId xmlns:a16="http://schemas.microsoft.com/office/drawing/2014/main" id="{7A6F5FDF-4A47-D877-0B50-D106A5F2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557" y="2222736"/>
            <a:ext cx="4012726" cy="40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93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590B-50E3-9523-CE6B-6286E069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B7B6-3332-CF23-BFA9-B973A9C20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45431"/>
            <a:ext cx="3970475" cy="3648075"/>
          </a:xfrm>
        </p:spPr>
        <p:txBody>
          <a:bodyPr/>
          <a:lstStyle/>
          <a:p>
            <a:r>
              <a:rPr lang="en-CA" dirty="0"/>
              <a:t>Modelling real-world scenarios to determine possible results</a:t>
            </a:r>
          </a:p>
          <a:p>
            <a:r>
              <a:rPr lang="en-CA" dirty="0"/>
              <a:t>Epidemic tracking</a:t>
            </a:r>
          </a:p>
        </p:txBody>
      </p:sp>
      <p:pic>
        <p:nvPicPr>
          <p:cNvPr id="8194" name="Picture 2" descr="Researchers develop method that shows diverse complex networks have similar  skeletons">
            <a:extLst>
              <a:ext uri="{FF2B5EF4-FFF2-40B4-BE49-F238E27FC236}">
                <a16:creationId xmlns:a16="http://schemas.microsoft.com/office/drawing/2014/main" id="{5B60299C-D17E-EE02-B005-82F250A8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785" y="1945431"/>
            <a:ext cx="6477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34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bfields of Artificial intelligence | Download Scientific Diagram">
            <a:extLst>
              <a:ext uri="{FF2B5EF4-FFF2-40B4-BE49-F238E27FC236}">
                <a16:creationId xmlns:a16="http://schemas.microsoft.com/office/drawing/2014/main" id="{F9285F0B-55AA-70B1-F23F-56F8198B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94" y="486302"/>
            <a:ext cx="10251203" cy="588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E5F9-3979-411B-C51F-7D16B256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an AI learns: Part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0E539-2CFF-E68C-2B4E-7B0A9DE43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211197"/>
            <a:ext cx="4354428" cy="3828876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Provide example problems with the correct solutions</a:t>
            </a:r>
          </a:p>
          <a:p>
            <a:r>
              <a:rPr lang="en-CA" dirty="0"/>
              <a:t>Data! </a:t>
            </a:r>
          </a:p>
          <a:p>
            <a:r>
              <a:rPr lang="en-CA" dirty="0"/>
              <a:t>Train</a:t>
            </a:r>
          </a:p>
          <a:p>
            <a:r>
              <a:rPr lang="en-CA" dirty="0"/>
              <a:t>Test</a:t>
            </a:r>
          </a:p>
          <a:p>
            <a:r>
              <a:rPr lang="en-CA" dirty="0"/>
              <a:t>Repeat until it is capable of getting the correct answer</a:t>
            </a:r>
          </a:p>
          <a:p>
            <a:r>
              <a:rPr lang="en-CA" dirty="0"/>
              <a:t>Can take </a:t>
            </a:r>
            <a:r>
              <a:rPr lang="en-CA" i="1" dirty="0"/>
              <a:t>forever</a:t>
            </a:r>
            <a:r>
              <a:rPr lang="en-CA" dirty="0"/>
              <a:t> to train…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F9E2BF-A309-6F6B-F383-05F439EAAF5E}"/>
              </a:ext>
            </a:extLst>
          </p:cNvPr>
          <p:cNvGrpSpPr/>
          <p:nvPr/>
        </p:nvGrpSpPr>
        <p:grpSpPr>
          <a:xfrm>
            <a:off x="6096000" y="2339828"/>
            <a:ext cx="5125547" cy="3932226"/>
            <a:chOff x="5467546" y="2666999"/>
            <a:chExt cx="5125547" cy="3932226"/>
          </a:xfrm>
        </p:grpSpPr>
        <p:pic>
          <p:nvPicPr>
            <p:cNvPr id="1026" name="Picture 2" descr="Machine Learning at SourceClear | Veracode">
              <a:extLst>
                <a:ext uri="{FF2B5EF4-FFF2-40B4-BE49-F238E27FC236}">
                  <a16:creationId xmlns:a16="http://schemas.microsoft.com/office/drawing/2014/main" id="{4390EEDA-14CF-A696-85BD-CA91585E1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546" y="2666999"/>
              <a:ext cx="5125547" cy="3932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A3604B-6265-B57D-A63B-22F980D01BB8}"/>
                </a:ext>
              </a:extLst>
            </p:cNvPr>
            <p:cNvSpPr/>
            <p:nvPr/>
          </p:nvSpPr>
          <p:spPr>
            <a:xfrm>
              <a:off x="5467547" y="3556932"/>
              <a:ext cx="1218480" cy="30422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4B58B6-E1B3-1DDB-7D5D-7AF79FBF8C22}"/>
                </a:ext>
              </a:extLst>
            </p:cNvPr>
            <p:cNvSpPr/>
            <p:nvPr/>
          </p:nvSpPr>
          <p:spPr>
            <a:xfrm>
              <a:off x="5595456" y="5335398"/>
              <a:ext cx="3615655" cy="1263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78248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F242D-919D-6C2B-378C-2C6ACEFF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CA" dirty="0">
                <a:latin typeface="BankGothic Lt BT" panose="020B0607020203060204" pitchFamily="34" charset="0"/>
              </a:rPr>
              <a:t>COCO Dataset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19FAB35-ECC9-0075-0106-DE7139744368}"/>
              </a:ext>
            </a:extLst>
          </p:cNvPr>
          <p:cNvSpPr txBox="1">
            <a:spLocks/>
          </p:cNvSpPr>
          <p:nvPr/>
        </p:nvSpPr>
        <p:spPr>
          <a:xfrm>
            <a:off x="1339051" y="1273453"/>
            <a:ext cx="2377272" cy="188919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BankGothic Lt BT" panose="020B0607020203060204" pitchFamily="34" charset="0"/>
              </a:rPr>
              <a:t>123,287 labelled images</a:t>
            </a:r>
          </a:p>
          <a:p>
            <a:r>
              <a:rPr lang="en-CA" dirty="0">
                <a:latin typeface="BankGothic Lt BT" panose="020B0607020203060204" pitchFamily="34" charset="0"/>
              </a:rPr>
              <a:t>91 categories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5C0BF-3D37-C66A-69E5-7DD46902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856" y="1692264"/>
            <a:ext cx="8137344" cy="1822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23412-E1C0-CE56-262E-0AA3BFE70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477" y="3591805"/>
            <a:ext cx="6832026" cy="31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52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631B-D6A0-4D7E-F2FF-A9738ACB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44261"/>
            <a:ext cx="10018713" cy="1752599"/>
          </a:xfrm>
        </p:spPr>
        <p:txBody>
          <a:bodyPr/>
          <a:lstStyle/>
          <a:p>
            <a:r>
              <a:rPr lang="en-CA" dirty="0"/>
              <a:t>How an AI Learns: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7370-D183-559A-B72C-CF60BCCB4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798" y="1561381"/>
            <a:ext cx="4692202" cy="1752599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Clustering	</a:t>
            </a:r>
          </a:p>
          <a:p>
            <a:r>
              <a:rPr lang="en-CA" dirty="0"/>
              <a:t>Grouping similar characteristics together</a:t>
            </a:r>
          </a:p>
        </p:txBody>
      </p:sp>
      <p:pic>
        <p:nvPicPr>
          <p:cNvPr id="1026" name="Picture 2" descr="Clustering in Machine Learning: 5 Essential Clustering Algorithms | DataCamp">
            <a:extLst>
              <a:ext uri="{FF2B5EF4-FFF2-40B4-BE49-F238E27FC236}">
                <a16:creationId xmlns:a16="http://schemas.microsoft.com/office/drawing/2014/main" id="{9F9523E8-3D4F-F0D3-FBB1-A23CCC7FC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322" y="3085234"/>
            <a:ext cx="4404143" cy="29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A and reinforcement">
            <a:extLst>
              <a:ext uri="{FF2B5EF4-FFF2-40B4-BE49-F238E27FC236}">
                <a16:creationId xmlns:a16="http://schemas.microsoft.com/office/drawing/2014/main" id="{20743BDD-19E9-796A-AAC8-5DA45F0D1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901" y="3019245"/>
            <a:ext cx="5292714" cy="324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59FDC8-8D32-DE1D-343F-CB7C3D9CD9AD}"/>
              </a:ext>
            </a:extLst>
          </p:cNvPr>
          <p:cNvSpPr txBox="1">
            <a:spLocks/>
          </p:cNvSpPr>
          <p:nvPr/>
        </p:nvSpPr>
        <p:spPr>
          <a:xfrm>
            <a:off x="6697541" y="1561380"/>
            <a:ext cx="4692202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b="1" dirty="0"/>
              <a:t>Reinforcement Learning	</a:t>
            </a:r>
          </a:p>
          <a:p>
            <a:r>
              <a:rPr lang="en-CA" dirty="0"/>
              <a:t>Rewarded/Punished based on actions</a:t>
            </a:r>
          </a:p>
        </p:txBody>
      </p:sp>
    </p:spTree>
    <p:extLst>
      <p:ext uri="{BB962C8B-B14F-4D97-AF65-F5344CB8AC3E}">
        <p14:creationId xmlns:p14="http://schemas.microsoft.com/office/powerpoint/2010/main" val="2545228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7A23-5129-BC6D-41BB-AE496932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64BA8-6B51-BB4D-FA1A-8F4C06A90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470244"/>
            <a:ext cx="4611690" cy="3124201"/>
          </a:xfrm>
        </p:spPr>
        <p:txBody>
          <a:bodyPr/>
          <a:lstStyle/>
          <a:p>
            <a:r>
              <a:rPr lang="en-CA" dirty="0"/>
              <a:t>AI is a subfield of computer science which does involve writing code from time to time…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01490-4E47-74C8-4D24-07CC0636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91" y="2790984"/>
            <a:ext cx="4367753" cy="24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8A9A-75E8-DCC7-AC17-EA51C896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nkGothic Lt BT" panose="020B0607020203060204" pitchFamily="34" charset="0"/>
              </a:rPr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E8CE-4F1C-9B76-9166-B558A5612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705817"/>
            <a:ext cx="10018713" cy="2609491"/>
          </a:xfrm>
        </p:spPr>
        <p:txBody>
          <a:bodyPr>
            <a:normAutofit/>
          </a:bodyPr>
          <a:lstStyle/>
          <a:p>
            <a:r>
              <a:rPr lang="en-CA" dirty="0">
                <a:latin typeface="BankGothic Lt BT" panose="020B0607020203060204" pitchFamily="34" charset="0"/>
              </a:rPr>
              <a:t>It is the branch of AI that deals with digital images</a:t>
            </a:r>
            <a:r>
              <a:rPr lang="en-CA" dirty="0"/>
              <a:t> and videos</a:t>
            </a:r>
            <a:endParaRPr lang="en-CA" dirty="0">
              <a:latin typeface="BankGothic Lt BT" panose="020B0607020203060204" pitchFamily="34" charset="0"/>
            </a:endParaRPr>
          </a:p>
          <a:p>
            <a:r>
              <a:rPr lang="en-CA" dirty="0">
                <a:latin typeface="BankGothic Lt BT" panose="020B0607020203060204" pitchFamily="34" charset="0"/>
              </a:rPr>
              <a:t>It allows computers to understand and manipulate visual data</a:t>
            </a:r>
          </a:p>
          <a:p>
            <a:r>
              <a:rPr lang="en-CA" dirty="0"/>
              <a:t>Programs like Photoshop use many computer vision techniques to perform various tasks</a:t>
            </a:r>
            <a:endParaRPr lang="en-CA" dirty="0"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32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DB29-BA0C-F6A7-11E4-62B4B6E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Color Accents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58F341E-962D-95C9-27EF-EF9DC1377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9" y="2838091"/>
            <a:ext cx="5744293" cy="323677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C1E700-36EF-B9DC-9F10-500D2DEFC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4632" r="1033" b="6331"/>
          <a:stretch/>
        </p:blipFill>
        <p:spPr>
          <a:xfrm>
            <a:off x="6137010" y="2838091"/>
            <a:ext cx="5864159" cy="323677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F04F7F-4C39-5870-6C9D-A642A0186A0E}"/>
              </a:ext>
            </a:extLst>
          </p:cNvPr>
          <p:cNvSpPr txBox="1">
            <a:spLocks/>
          </p:cNvSpPr>
          <p:nvPr/>
        </p:nvSpPr>
        <p:spPr>
          <a:xfrm>
            <a:off x="1310153" y="2037271"/>
            <a:ext cx="10018713" cy="705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Black and White image except one color</a:t>
            </a:r>
          </a:p>
        </p:txBody>
      </p:sp>
    </p:spTree>
    <p:extLst>
      <p:ext uri="{BB962C8B-B14F-4D97-AF65-F5344CB8AC3E}">
        <p14:creationId xmlns:p14="http://schemas.microsoft.com/office/powerpoint/2010/main" val="4111718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EDA6-F4D0-5BAD-695E-0CB7261B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0770-D448-35BB-A603-46EDF4CE2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306" y="2165194"/>
            <a:ext cx="5347018" cy="3595526"/>
          </a:xfrm>
        </p:spPr>
        <p:txBody>
          <a:bodyPr>
            <a:normAutofit/>
          </a:bodyPr>
          <a:lstStyle/>
          <a:p>
            <a:r>
              <a:rPr lang="en-CA" dirty="0"/>
              <a:t>Finding important edges between different colors or features in an image</a:t>
            </a:r>
          </a:p>
          <a:p>
            <a:r>
              <a:rPr lang="en-CA" dirty="0"/>
              <a:t>Manufacturing:</a:t>
            </a:r>
          </a:p>
          <a:p>
            <a:pPr lvl="1"/>
            <a:r>
              <a:rPr lang="en-CA" dirty="0"/>
              <a:t>Laser cutter</a:t>
            </a:r>
          </a:p>
          <a:p>
            <a:pPr lvl="1"/>
            <a:r>
              <a:rPr lang="en-CA" dirty="0"/>
              <a:t>Cricut / die-cutter</a:t>
            </a:r>
          </a:p>
          <a:p>
            <a:pPr lvl="1"/>
            <a:r>
              <a:rPr lang="en-CA" dirty="0"/>
              <a:t>Engraver</a:t>
            </a:r>
          </a:p>
        </p:txBody>
      </p:sp>
      <p:pic>
        <p:nvPicPr>
          <p:cNvPr id="9218" name="Picture 2" descr="Python OpenCV delete outermost edges after Canny Edge Detection - Stack  Overflow">
            <a:extLst>
              <a:ext uri="{FF2B5EF4-FFF2-40B4-BE49-F238E27FC236}">
                <a16:creationId xmlns:a16="http://schemas.microsoft.com/office/drawing/2014/main" id="{6D273876-B340-1790-3A43-FEFC2ACFC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t="16509" r="3821" b="20094"/>
          <a:stretch/>
        </p:blipFill>
        <p:spPr bwMode="auto">
          <a:xfrm>
            <a:off x="7170234" y="2003839"/>
            <a:ext cx="4500795" cy="241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omprehensive Guide to Edge Detection Algorithms - Analytics Vidhya">
            <a:extLst>
              <a:ext uri="{FF2B5EF4-FFF2-40B4-BE49-F238E27FC236}">
                <a16:creationId xmlns:a16="http://schemas.microsoft.com/office/drawing/2014/main" id="{A753A409-6A5E-BF59-BC0E-1BD772603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986" y="4307458"/>
            <a:ext cx="4500795" cy="221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73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A816B7-1F97-50C3-031C-5825D198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nkGothic Lt BT" panose="020B0607020203060204" pitchFamily="34" charset="0"/>
              </a:rPr>
              <a:t>What is Artificial Intelligence? </a:t>
            </a:r>
          </a:p>
        </p:txBody>
      </p:sp>
      <p:pic>
        <p:nvPicPr>
          <p:cNvPr id="3074" name="Picture 2" descr="Top Advantages and Disadvantages of Artificial Intelligence [2023 Edition]">
            <a:extLst>
              <a:ext uri="{FF2B5EF4-FFF2-40B4-BE49-F238E27FC236}">
                <a16:creationId xmlns:a16="http://schemas.microsoft.com/office/drawing/2014/main" id="{1CE26986-2DD5-2115-9DC4-6421BD3B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2501654"/>
            <a:ext cx="6278880" cy="35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26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F242D-919D-6C2B-378C-2C6ACEFF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CA" dirty="0">
                <a:latin typeface="BankGothic Lt BT" panose="020B0607020203060204" pitchFamily="34" charset="0"/>
              </a:rPr>
              <a:t>Object Detection / Classification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19FAB35-ECC9-0075-0106-DE7139744368}"/>
              </a:ext>
            </a:extLst>
          </p:cNvPr>
          <p:cNvSpPr txBox="1">
            <a:spLocks/>
          </p:cNvSpPr>
          <p:nvPr/>
        </p:nvSpPr>
        <p:spPr>
          <a:xfrm>
            <a:off x="1316306" y="2165194"/>
            <a:ext cx="3245050" cy="359552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Locating objects in a scene</a:t>
            </a:r>
          </a:p>
          <a:p>
            <a:r>
              <a:rPr lang="en-CA" dirty="0"/>
              <a:t>Labelling those objects</a:t>
            </a:r>
          </a:p>
          <a:p>
            <a:r>
              <a:rPr lang="en-CA" dirty="0"/>
              <a:t>YOLO</a:t>
            </a:r>
          </a:p>
          <a:p>
            <a:pPr lvl="1"/>
            <a:r>
              <a:rPr lang="en-CA" dirty="0"/>
              <a:t>Trained on COCO dataset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279A-6A55-E94F-29E4-8F3F06D8A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356" y="1863306"/>
            <a:ext cx="7466741" cy="3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41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CE8B-5C77-7803-7D34-DC6D964B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595" y="206298"/>
            <a:ext cx="5174010" cy="1752599"/>
          </a:xfrm>
        </p:spPr>
        <p:txBody>
          <a:bodyPr/>
          <a:lstStyle/>
          <a:p>
            <a:r>
              <a:rPr lang="en-CA" dirty="0">
                <a:latin typeface="BankGothic Lt BT" panose="020B0607020203060204" pitchFamily="34" charset="0"/>
              </a:rPr>
              <a:t>Object Detection</a:t>
            </a:r>
            <a:br>
              <a:rPr lang="en-CA" dirty="0">
                <a:latin typeface="BankGothic Lt BT" panose="020B0607020203060204" pitchFamily="34" charset="0"/>
              </a:rPr>
            </a:br>
            <a:r>
              <a:rPr lang="en-CA" dirty="0">
                <a:latin typeface="BankGothic Lt BT" panose="020B0607020203060204" pitchFamily="34" charset="0"/>
              </a:rPr>
              <a:t>Video</a:t>
            </a:r>
          </a:p>
        </p:txBody>
      </p:sp>
      <p:pic>
        <p:nvPicPr>
          <p:cNvPr id="3" name="yolov8-nano-detection-inference-1">
            <a:hlinkClick r:id="" action="ppaction://media"/>
            <a:extLst>
              <a:ext uri="{FF2B5EF4-FFF2-40B4-BE49-F238E27FC236}">
                <a16:creationId xmlns:a16="http://schemas.microsoft.com/office/drawing/2014/main" id="{92C8FADB-35B3-DCFB-638B-8D946EE135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4545" y="306659"/>
            <a:ext cx="3333973" cy="59221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ED98DC-FE6C-7D47-1E98-DD9BC70E7C4A}"/>
              </a:ext>
            </a:extLst>
          </p:cNvPr>
          <p:cNvSpPr txBox="1">
            <a:spLocks/>
          </p:cNvSpPr>
          <p:nvPr/>
        </p:nvSpPr>
        <p:spPr>
          <a:xfrm>
            <a:off x="1316305" y="2165194"/>
            <a:ext cx="4403007" cy="359552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BankGothic Lt BT" panose="020B0607020203060204" pitchFamily="34" charset="0"/>
              </a:rPr>
              <a:t>Can also locate objects at real-time in a video</a:t>
            </a:r>
          </a:p>
          <a:p>
            <a:r>
              <a:rPr lang="en-CA" dirty="0">
                <a:latin typeface="BankGothic Lt BT" panose="020B0607020203060204" pitchFamily="34" charset="0"/>
              </a:rPr>
              <a:t>Video tracking</a:t>
            </a:r>
          </a:p>
          <a:p>
            <a:r>
              <a:rPr lang="en-CA" dirty="0">
                <a:latin typeface="BankGothic Lt BT" panose="020B0607020203060204" pitchFamily="34" charset="0"/>
              </a:rPr>
              <a:t>Surveillance</a:t>
            </a:r>
          </a:p>
        </p:txBody>
      </p:sp>
    </p:spTree>
    <p:extLst>
      <p:ext uri="{BB962C8B-B14F-4D97-AF65-F5344CB8AC3E}">
        <p14:creationId xmlns:p14="http://schemas.microsoft.com/office/powerpoint/2010/main" val="12341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49B5-0B82-5EAF-D7A5-7ABA28F7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646" y="108643"/>
            <a:ext cx="10018713" cy="1752599"/>
          </a:xfrm>
        </p:spPr>
        <p:txBody>
          <a:bodyPr/>
          <a:lstStyle/>
          <a:p>
            <a:r>
              <a:rPr lang="en-CA" dirty="0">
                <a:latin typeface="BankGothic Lt BT" panose="020B0607020203060204" pitchFamily="34" charset="0"/>
              </a:rPr>
              <a:t>Object Segmentation</a:t>
            </a:r>
          </a:p>
        </p:txBody>
      </p:sp>
      <p:pic>
        <p:nvPicPr>
          <p:cNvPr id="4" name="Picture 2" descr="Computer Vision vs. Machine Vision — What's the Difference?">
            <a:extLst>
              <a:ext uri="{FF2B5EF4-FFF2-40B4-BE49-F238E27FC236}">
                <a16:creationId xmlns:a16="http://schemas.microsoft.com/office/drawing/2014/main" id="{87F2B10D-1415-3315-64CA-5B58CF753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46" y="1404041"/>
            <a:ext cx="9427078" cy="504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29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49B5-0B82-5EAF-D7A5-7ABA28F7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nkGothic Lt BT" panose="020B0607020203060204" pitchFamily="34" charset="0"/>
              </a:rPr>
              <a:t>What is a Digital Image?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742E3-5E65-4405-B4C3-014F0BB48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35" y="2438399"/>
            <a:ext cx="6041202" cy="3124201"/>
          </a:xfrm>
        </p:spPr>
        <p:txBody>
          <a:bodyPr/>
          <a:lstStyle/>
          <a:p>
            <a:r>
              <a:rPr lang="en-CA" dirty="0"/>
              <a:t>Computers can’t actually “see”</a:t>
            </a:r>
          </a:p>
          <a:p>
            <a:r>
              <a:rPr lang="en-CA" dirty="0">
                <a:latin typeface="BankGothic Lt BT" panose="020B0607020203060204" pitchFamily="34" charset="0"/>
              </a:rPr>
              <a:t>They only understand numbers</a:t>
            </a:r>
          </a:p>
        </p:txBody>
      </p:sp>
      <p:pic>
        <p:nvPicPr>
          <p:cNvPr id="10242" name="Picture 2" descr="The digital scholar - OpenLearn - Open University">
            <a:extLst>
              <a:ext uri="{FF2B5EF4-FFF2-40B4-BE49-F238E27FC236}">
                <a16:creationId xmlns:a16="http://schemas.microsoft.com/office/drawing/2014/main" id="{B23446BE-C420-4A1A-03D9-E31C552D1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241" y="2702763"/>
            <a:ext cx="4885156" cy="259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448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B092-ACDB-CD4B-DE41-2CC7C0C9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Pixels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EC05E-FFD6-CB8D-AE25-AEF036C3A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015" y="2438399"/>
            <a:ext cx="5231698" cy="3124201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Images are made up of a grid of colors</a:t>
            </a:r>
          </a:p>
          <a:p>
            <a:r>
              <a:rPr lang="en-CA" dirty="0"/>
              <a:t>Each cell in that grid is called a </a:t>
            </a:r>
            <a:r>
              <a:rPr lang="en-CA" b="1" dirty="0"/>
              <a:t>pixel</a:t>
            </a:r>
            <a:endParaRPr lang="en-CA" dirty="0"/>
          </a:p>
          <a:p>
            <a:r>
              <a:rPr lang="en-CA" dirty="0"/>
              <a:t>Each pixel has three numbers from 0-255 (intensities):</a:t>
            </a:r>
          </a:p>
          <a:p>
            <a:pPr lvl="1"/>
            <a:r>
              <a:rPr lang="en-CA" dirty="0"/>
              <a:t>R – Red</a:t>
            </a:r>
          </a:p>
          <a:p>
            <a:pPr lvl="1"/>
            <a:r>
              <a:rPr lang="en-CA" dirty="0"/>
              <a:t>G – Green</a:t>
            </a:r>
          </a:p>
          <a:p>
            <a:pPr lvl="1"/>
            <a:r>
              <a:rPr lang="en-CA" dirty="0"/>
              <a:t>B – Blue</a:t>
            </a:r>
          </a:p>
          <a:p>
            <a:pPr marL="0" indent="0">
              <a:buNone/>
            </a:pPr>
            <a:r>
              <a:rPr lang="en-CA" dirty="0"/>
              <a:t>Red = [255, 0, 0]</a:t>
            </a:r>
          </a:p>
        </p:txBody>
      </p:sp>
      <p:pic>
        <p:nvPicPr>
          <p:cNvPr id="11266" name="Picture 2" descr="Star Wars Pixel Art - Ideas and designs to inspire you">
            <a:extLst>
              <a:ext uri="{FF2B5EF4-FFF2-40B4-BE49-F238E27FC236}">
                <a16:creationId xmlns:a16="http://schemas.microsoft.com/office/drawing/2014/main" id="{4773785B-95D5-C0D9-6572-C33551116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3778"/>
          <a:stretch/>
        </p:blipFill>
        <p:spPr bwMode="auto">
          <a:xfrm>
            <a:off x="6940297" y="2320506"/>
            <a:ext cx="5084953" cy="349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76F3-E208-0E22-1555-08DA418F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Artificial Intelligence?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7765-628F-F63D-8861-01D7CAAC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942" y="2438399"/>
            <a:ext cx="4657535" cy="3542386"/>
          </a:xfrm>
        </p:spPr>
        <p:txBody>
          <a:bodyPr>
            <a:normAutofit/>
          </a:bodyPr>
          <a:lstStyle/>
          <a:p>
            <a:r>
              <a:rPr lang="en-CA" dirty="0"/>
              <a:t>Machines that can:</a:t>
            </a:r>
          </a:p>
          <a:p>
            <a:pPr lvl="1"/>
            <a:r>
              <a:rPr lang="en-CA" dirty="0"/>
              <a:t>Learn</a:t>
            </a:r>
          </a:p>
          <a:p>
            <a:pPr lvl="1"/>
            <a:r>
              <a:rPr lang="en-CA" dirty="0"/>
              <a:t>make decisions</a:t>
            </a:r>
          </a:p>
          <a:p>
            <a:pPr lvl="1"/>
            <a:r>
              <a:rPr lang="en-CA" dirty="0"/>
              <a:t>Make Predictions</a:t>
            </a:r>
          </a:p>
          <a:p>
            <a:pPr lvl="1"/>
            <a:r>
              <a:rPr lang="en-CA" dirty="0"/>
              <a:t>Recognize patterns</a:t>
            </a:r>
          </a:p>
          <a:p>
            <a:r>
              <a:rPr lang="en-CA" dirty="0"/>
              <a:t>Goal: Simulate human intelligence</a:t>
            </a:r>
          </a:p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88C00D-E143-3614-C359-2DCDEE16B511}"/>
              </a:ext>
            </a:extLst>
          </p:cNvPr>
          <p:cNvSpPr txBox="1">
            <a:spLocks/>
          </p:cNvSpPr>
          <p:nvPr/>
        </p:nvSpPr>
        <p:spPr>
          <a:xfrm>
            <a:off x="5326523" y="1545304"/>
            <a:ext cx="4657535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5" name="Picture 2" descr="Top Advantages and Disadvantages of Artificial Intelligence [2023 Edition]">
            <a:extLst>
              <a:ext uri="{FF2B5EF4-FFF2-40B4-BE49-F238E27FC236}">
                <a16:creationId xmlns:a16="http://schemas.microsoft.com/office/drawing/2014/main" id="{0E4522D0-4B3A-94B7-73CC-D64F3EA7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645" y="2438399"/>
            <a:ext cx="5191884" cy="2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00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1AE7-4A22-9878-97B3-670E236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58" y="2552700"/>
            <a:ext cx="10018713" cy="1752599"/>
          </a:xfrm>
        </p:spPr>
        <p:txBody>
          <a:bodyPr/>
          <a:lstStyle/>
          <a:p>
            <a:r>
              <a:rPr lang="en-CA" dirty="0"/>
              <a:t>Applications of AI</a:t>
            </a:r>
          </a:p>
        </p:txBody>
      </p:sp>
    </p:spTree>
    <p:extLst>
      <p:ext uri="{BB962C8B-B14F-4D97-AF65-F5344CB8AC3E}">
        <p14:creationId xmlns:p14="http://schemas.microsoft.com/office/powerpoint/2010/main" val="380832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EDEB-B3A2-C60D-F1F7-96B50303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Facial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A0E66-08C6-A9B3-6655-6D73E78A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616" y="1585610"/>
            <a:ext cx="3798973" cy="1196502"/>
          </a:xfrm>
        </p:spPr>
        <p:txBody>
          <a:bodyPr/>
          <a:lstStyle/>
          <a:p>
            <a:r>
              <a:rPr lang="en-CA" dirty="0"/>
              <a:t>Detecting faces in an image</a:t>
            </a:r>
          </a:p>
        </p:txBody>
      </p:sp>
      <p:pic>
        <p:nvPicPr>
          <p:cNvPr id="2052" name="Picture 4" descr="Police setting up $9m facial recognition system which can identify people  from CCTV feed - NZ Herald">
            <a:extLst>
              <a:ext uri="{FF2B5EF4-FFF2-40B4-BE49-F238E27FC236}">
                <a16:creationId xmlns:a16="http://schemas.microsoft.com/office/drawing/2014/main" id="{BFEF6A4D-8E9D-0638-7B08-804F99D0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35" y="2879326"/>
            <a:ext cx="4505415" cy="30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BEAEED-DBAE-44A6-7A12-4065F341B14C}"/>
              </a:ext>
            </a:extLst>
          </p:cNvPr>
          <p:cNvSpPr txBox="1">
            <a:spLocks/>
          </p:cNvSpPr>
          <p:nvPr/>
        </p:nvSpPr>
        <p:spPr>
          <a:xfrm>
            <a:off x="6955413" y="1585610"/>
            <a:ext cx="3798973" cy="1306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Naming the person in the photo</a:t>
            </a:r>
          </a:p>
        </p:txBody>
      </p:sp>
      <p:pic>
        <p:nvPicPr>
          <p:cNvPr id="2054" name="Picture 6" descr="Face Recognition with Python and OpenCV - GRASP CODING">
            <a:extLst>
              <a:ext uri="{FF2B5EF4-FFF2-40B4-BE49-F238E27FC236}">
                <a16:creationId xmlns:a16="http://schemas.microsoft.com/office/drawing/2014/main" id="{C9DCC5CE-F3B3-E375-E103-9A29A552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052" y="2879326"/>
            <a:ext cx="5339751" cy="30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04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2838-F9EE-8FD5-82F9-4814B624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C214-C0AF-D2A7-9D4E-9E691B898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4873358" cy="3124201"/>
          </a:xfrm>
        </p:spPr>
        <p:txBody>
          <a:bodyPr/>
          <a:lstStyle/>
          <a:p>
            <a:r>
              <a:rPr lang="en-CA" dirty="0"/>
              <a:t>Make suggestions based off user preferences, likes/dislikes, and viewed content</a:t>
            </a:r>
          </a:p>
        </p:txBody>
      </p:sp>
      <p:pic>
        <p:nvPicPr>
          <p:cNvPr id="3074" name="Picture 2" descr="Netflix Review | PCMag">
            <a:extLst>
              <a:ext uri="{FF2B5EF4-FFF2-40B4-BE49-F238E27FC236}">
                <a16:creationId xmlns:a16="http://schemas.microsoft.com/office/drawing/2014/main" id="{C1D4BAE4-AE6E-056C-4147-1FEED3B6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155" y="1875211"/>
            <a:ext cx="3545193" cy="199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Netflix Recommendations Work">
            <a:extLst>
              <a:ext uri="{FF2B5EF4-FFF2-40B4-BE49-F238E27FC236}">
                <a16:creationId xmlns:a16="http://schemas.microsoft.com/office/drawing/2014/main" id="{269DAFEC-C61F-6A3E-5E48-7245BC4E2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77" b="59020"/>
          <a:stretch/>
        </p:blipFill>
        <p:spPr bwMode="auto">
          <a:xfrm>
            <a:off x="6519220" y="3429000"/>
            <a:ext cx="4983804" cy="26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07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E227-D862-1AA5-6E9B-12FA1671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Personal Assistants</a:t>
            </a:r>
          </a:p>
        </p:txBody>
      </p:sp>
      <p:pic>
        <p:nvPicPr>
          <p:cNvPr id="4098" name="Picture 2" descr="Siri - Apple (CA)">
            <a:extLst>
              <a:ext uri="{FF2B5EF4-FFF2-40B4-BE49-F238E27FC236}">
                <a16:creationId xmlns:a16="http://schemas.microsoft.com/office/drawing/2014/main" id="{094CEB66-909A-159D-2B6B-1F1F51079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4" t="15654" r="31130" b="15212"/>
          <a:stretch/>
        </p:blipFill>
        <p:spPr bwMode="auto">
          <a:xfrm>
            <a:off x="1061620" y="2355012"/>
            <a:ext cx="23981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751CFB-2078-87B4-2F97-7428E213F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620" y="4635261"/>
            <a:ext cx="2398144" cy="669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dirty="0"/>
              <a:t>Apple Siri</a:t>
            </a:r>
          </a:p>
        </p:txBody>
      </p:sp>
      <p:pic>
        <p:nvPicPr>
          <p:cNvPr id="4100" name="Picture 4" descr="Amazon Alexa on the App Store">
            <a:extLst>
              <a:ext uri="{FF2B5EF4-FFF2-40B4-BE49-F238E27FC236}">
                <a16:creationId xmlns:a16="http://schemas.microsoft.com/office/drawing/2014/main" id="{440542D5-F557-80D3-0775-91D0302B4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11434" r="29975" b="10377"/>
          <a:stretch/>
        </p:blipFill>
        <p:spPr bwMode="auto">
          <a:xfrm>
            <a:off x="3925022" y="2355012"/>
            <a:ext cx="2359195" cy="228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oogle Assistant | Google Developers">
            <a:extLst>
              <a:ext uri="{FF2B5EF4-FFF2-40B4-BE49-F238E27FC236}">
                <a16:creationId xmlns:a16="http://schemas.microsoft.com/office/drawing/2014/main" id="{14EC7C56-829D-BF64-FACF-8AE1D2CF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75" y="2355012"/>
            <a:ext cx="2280249" cy="228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FE530C-6F96-7FCB-7A6B-0D09D3207142}"/>
              </a:ext>
            </a:extLst>
          </p:cNvPr>
          <p:cNvSpPr txBox="1">
            <a:spLocks/>
          </p:cNvSpPr>
          <p:nvPr/>
        </p:nvSpPr>
        <p:spPr>
          <a:xfrm>
            <a:off x="6720970" y="4635261"/>
            <a:ext cx="2308754" cy="66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CA" dirty="0"/>
              <a:t>Google Assistant</a:t>
            </a:r>
          </a:p>
        </p:txBody>
      </p:sp>
      <p:pic>
        <p:nvPicPr>
          <p:cNvPr id="4104" name="Picture 8" descr="Unboxing Cortana - Does it Work for your Business Needs? - UC Today">
            <a:extLst>
              <a:ext uri="{FF2B5EF4-FFF2-40B4-BE49-F238E27FC236}">
                <a16:creationId xmlns:a16="http://schemas.microsoft.com/office/drawing/2014/main" id="{FE7F541F-A5E1-35EA-4D1C-85CF8DD37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8" t="1307" r="33130" b="30502"/>
          <a:stretch/>
        </p:blipFill>
        <p:spPr bwMode="auto">
          <a:xfrm>
            <a:off x="9494494" y="2355012"/>
            <a:ext cx="2308752" cy="228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425CD9-0CCF-950F-E664-42827D1264CB}"/>
              </a:ext>
            </a:extLst>
          </p:cNvPr>
          <p:cNvSpPr txBox="1">
            <a:spLocks/>
          </p:cNvSpPr>
          <p:nvPr/>
        </p:nvSpPr>
        <p:spPr>
          <a:xfrm>
            <a:off x="9494492" y="4635261"/>
            <a:ext cx="2308753" cy="66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CA" dirty="0"/>
              <a:t>Microsoft Cortana</a:t>
            </a:r>
          </a:p>
        </p:txBody>
      </p:sp>
    </p:spTree>
    <p:extLst>
      <p:ext uri="{BB962C8B-B14F-4D97-AF65-F5344CB8AC3E}">
        <p14:creationId xmlns:p14="http://schemas.microsoft.com/office/powerpoint/2010/main" val="98951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5B65-9C7C-46B6-29E6-3AE8AF8A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Autonomous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1882-60C8-00F3-8659-664D911D8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451625"/>
            <a:ext cx="4450664" cy="3124201"/>
          </a:xfrm>
        </p:spPr>
        <p:txBody>
          <a:bodyPr/>
          <a:lstStyle/>
          <a:p>
            <a:r>
              <a:rPr lang="en-CA" dirty="0"/>
              <a:t>The vehicle needs to be able to sense and understand driving conditions and traffic to drive safely</a:t>
            </a:r>
          </a:p>
        </p:txBody>
      </p:sp>
      <p:pic>
        <p:nvPicPr>
          <p:cNvPr id="5122" name="Picture 2" descr="Trust and safety among the top priorities for autonomous vehicles | Eltis">
            <a:extLst>
              <a:ext uri="{FF2B5EF4-FFF2-40B4-BE49-F238E27FC236}">
                <a16:creationId xmlns:a16="http://schemas.microsoft.com/office/drawing/2014/main" id="{8CE173C0-91AB-91A3-324D-064C75CF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979" y="2438399"/>
            <a:ext cx="5229045" cy="313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27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5C87-CF6D-1237-966E-5723676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EDDC7-0D96-FBEB-B8E2-A302606E7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244304"/>
            <a:ext cx="4787094" cy="3124201"/>
          </a:xfrm>
        </p:spPr>
        <p:txBody>
          <a:bodyPr/>
          <a:lstStyle/>
          <a:p>
            <a:r>
              <a:rPr lang="en-CA" dirty="0"/>
              <a:t>Help detect diseases and cancer in medical images</a:t>
            </a:r>
          </a:p>
        </p:txBody>
      </p:sp>
      <p:pic>
        <p:nvPicPr>
          <p:cNvPr id="6146" name="Picture 2" descr="Frontiers | Preoperative Brain Tumor Imaging: Models and Software for  Segmentation and Standardized Reporting">
            <a:extLst>
              <a:ext uri="{FF2B5EF4-FFF2-40B4-BE49-F238E27FC236}">
                <a16:creationId xmlns:a16="http://schemas.microsoft.com/office/drawing/2014/main" id="{6C2A2A06-7ED8-D282-1E87-1F8C9752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732" y="2244304"/>
            <a:ext cx="3501957" cy="446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605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526</TotalTime>
  <Words>377</Words>
  <Application>Microsoft Office PowerPoint</Application>
  <PresentationFormat>Widescreen</PresentationFormat>
  <Paragraphs>80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BankGothic Lt BT</vt:lpstr>
      <vt:lpstr>Corbel</vt:lpstr>
      <vt:lpstr>Parallax</vt:lpstr>
      <vt:lpstr>Computer Vision  and Artificial Intelligence</vt:lpstr>
      <vt:lpstr>What is Artificial Intelligence? </vt:lpstr>
      <vt:lpstr>What is Artificial Intelligence? </vt:lpstr>
      <vt:lpstr>Applications of AI</vt:lpstr>
      <vt:lpstr>Facial Recognition</vt:lpstr>
      <vt:lpstr>Recommendation Systems</vt:lpstr>
      <vt:lpstr>Personal Assistants</vt:lpstr>
      <vt:lpstr>Autonomous Vehicles</vt:lpstr>
      <vt:lpstr>Healthcare</vt:lpstr>
      <vt:lpstr>Gaming</vt:lpstr>
      <vt:lpstr>Simulations</vt:lpstr>
      <vt:lpstr>PowerPoint Presentation</vt:lpstr>
      <vt:lpstr>How an AI learns: Part 1 </vt:lpstr>
      <vt:lpstr>COCO Dataset</vt:lpstr>
      <vt:lpstr>How an AI Learns: Part 2</vt:lpstr>
      <vt:lpstr>Coding</vt:lpstr>
      <vt:lpstr>Computer Vision</vt:lpstr>
      <vt:lpstr>Color Accents</vt:lpstr>
      <vt:lpstr>Edge Detection</vt:lpstr>
      <vt:lpstr>Object Detection / Classification</vt:lpstr>
      <vt:lpstr>Object Detection Video</vt:lpstr>
      <vt:lpstr>Object Segmentation</vt:lpstr>
      <vt:lpstr>What is a Digital Image? </vt:lpstr>
      <vt:lpstr>Pixels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and AI</dc:title>
  <dc:creator>Jason Klimack</dc:creator>
  <cp:lastModifiedBy>Jason Klimack</cp:lastModifiedBy>
  <cp:revision>2</cp:revision>
  <dcterms:created xsi:type="dcterms:W3CDTF">2023-02-14T14:29:53Z</dcterms:created>
  <dcterms:modified xsi:type="dcterms:W3CDTF">2023-03-07T03:19:04Z</dcterms:modified>
</cp:coreProperties>
</file>